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wav" ContentType="audio/x-wav"/>
  <Default Extension="png" ContentType="image/png"/>
  <Default Extension="emf" ContentType="image/x-emf"/>
  <Default Extension="wdp" ContentType="image/vnd.ms-photo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</p:sldMasterIdLst>
  <p:notesMasterIdLst>
    <p:notesMasterId r:id="rId3"/>
  </p:notesMasterIdLst>
  <p:sldIdLst>
    <p:sldId id="3562" r:id="rId4"/>
    <p:sldId id="3499" r:id="rId5"/>
    <p:sldId id="3410" r:id="rId6"/>
    <p:sldId id="3479" r:id="rId7"/>
    <p:sldId id="3523" r:id="rId8"/>
    <p:sldId id="3524" r:id="rId9"/>
    <p:sldId id="3565" r:id="rId10"/>
    <p:sldId id="3566" r:id="rId11"/>
    <p:sldId id="3567" r:id="rId12"/>
    <p:sldId id="3480" r:id="rId13"/>
    <p:sldId id="3598" r:id="rId14"/>
    <p:sldId id="3597" r:id="rId15"/>
    <p:sldId id="3615" r:id="rId16"/>
    <p:sldId id="3481" r:id="rId17"/>
    <p:sldId id="3599" r:id="rId18"/>
    <p:sldId id="3616" r:id="rId19"/>
    <p:sldId id="3532" r:id="rId20"/>
    <p:sldId id="3529" r:id="rId21"/>
    <p:sldId id="3594" r:id="rId22"/>
    <p:sldId id="3412" r:id="rId23"/>
    <p:sldId id="3413" r:id="rId24"/>
    <p:sldId id="3534" r:id="rId25"/>
    <p:sldId id="3535" r:id="rId26"/>
    <p:sldId id="3536" r:id="rId27"/>
    <p:sldId id="3442" r:id="rId28"/>
    <p:sldId id="3407" r:id="rId29"/>
    <p:sldId id="3421" r:id="rId30"/>
  </p:sldIdLst>
  <p:sldSz cx="12192000" cy="6858000"/>
  <p:notesSz cx="6858000" cy="9144000"/>
  <p:custDataLst>
    <p:tags r:id="rId3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>
  <p:cmAuthor id="1" name="Administrator" initials="A" lastIdx="0" clrIdx="0"/>
  <p:cmAuthor id="2" name="郭小球~" initials="郭小球~" lastIdx="0" clrIdx="1"/>
  <p:cmAuthor id="3" name="lenovo" initials="l" lastIdx="0" clrIdx="0"/>
  <p:cmAuthor id="4" name="kingsoft" initials="k" lastIdx="0" clrIdx="0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fill>
          <a:solidFill>
            <a:schemeClr val="accent3">
              <a:alpha val="20000"/>
            </a:schemeClr>
          </a:solidFill>
        </a:fill>
      </a:tcStyle>
    </a:band1H>
    <a:band1V>
      <a:tcStyle>
        <a:fill>
          <a:solidFill>
            <a:schemeClr val="accent3">
              <a:alpha val="20000"/>
            </a:schemeClr>
          </a:solidFill>
        </a:fill>
      </a:tcStyle>
    </a:band1V>
    <a:lastCol>
      <a:tcTxStyle b="on"/>
    </a:lastCol>
    <a:firstCol>
      <a:tcTxStyle b="on"/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fill>
          <a:solidFill>
            <a:schemeClr val="accent3">
              <a:alpha val="20000"/>
            </a:schemeClr>
          </a:solidFill>
        </a:fill>
      </a:tcStyle>
    </a:band1H>
    <a:band1V>
      <a:tcStyle>
        <a:fill>
          <a:solidFill>
            <a:schemeClr val="accent3">
              <a:alpha val="20000"/>
            </a:schemeClr>
          </a:solidFill>
        </a:fill>
      </a:tcStyle>
    </a:band1V>
    <a:lastCol>
      <a:tcTxStyle b="on"/>
    </a:lastCol>
    <a:firstCol>
      <a:tcTxStyle b="on"/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87"/>
    <p:restoredTop sz="87323"/>
  </p:normalViewPr>
  <p:slideViewPr>
    <p:cSldViewPr snapToGrid="0" showGuides="1">
      <p:cViewPr varScale="1">
        <p:scale>
          <a:sx n="48" d="100"/>
          <a:sy n="48" d="100"/>
        </p:scale>
        <p:origin x="72" y="756"/>
      </p:cViewPr>
      <p:guideLst>
        <p:guide orient="horz" pos="1733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5748"/>
    </p:cViewPr>
  </p:sorter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5" cy="72005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7.xml" /><Relationship Id="rId31" Type="http://schemas.openxmlformats.org/officeDocument/2006/relationships/tags" Target="tags/tag561.xml" /><Relationship Id="rId32" Type="http://schemas.openxmlformats.org/officeDocument/2006/relationships/presProps" Target="presProps.xml" /><Relationship Id="rId33" Type="http://schemas.openxmlformats.org/officeDocument/2006/relationships/viewProps" Target="viewProps.xml" /><Relationship Id="rId34" Type="http://schemas.openxmlformats.org/officeDocument/2006/relationships/theme" Target="theme/theme1.xml" /><Relationship Id="rId35" Type="http://schemas.openxmlformats.org/officeDocument/2006/relationships/tableStyles" Target="tableStyles.xml" /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.xml" /><Relationship Id="rId2" Type="http://schemas.openxmlformats.org/officeDocument/2006/relationships/tags" Target="../tags/tag7.xml" /><Relationship Id="rId3" Type="http://schemas.openxmlformats.org/officeDocument/2006/relationships/tags" Target="../tags/tag8.xml" /><Relationship Id="rId4" Type="http://schemas.openxmlformats.org/officeDocument/2006/relationships/tags" Target="../tags/tag9.xml" /><Relationship Id="rId5" Type="http://schemas.openxmlformats.org/officeDocument/2006/relationships/tags" Target="../tags/tag10.xml" /><Relationship Id="rId6" Type="http://schemas.openxmlformats.org/officeDocument/2006/relationships/tags" Target="../tags/tag11.xml" /><Relationship Id="rId7" Type="http://schemas.openxmlformats.org/officeDocument/2006/relationships/tags" Target="../tags/tag12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Tx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buFontTx/>
              <a:buNone/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Tx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E481769-D247-42BE-8621-87101B361906}" type="slidenum">
              <a:rPr kumimoji="0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6.xml" /><Relationship Id="rId4" Type="http://schemas.openxmlformats.org/officeDocument/2006/relationships/tags" Target="../tags/tag37.xml" /><Relationship Id="rId5" Type="http://schemas.openxmlformats.org/officeDocument/2006/relationships/tags" Target="../tags/tag38.xml" /><Relationship Id="rId6" Type="http://schemas.openxmlformats.org/officeDocument/2006/relationships/tags" Target="../tags/tag39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07.xml" /><Relationship Id="rId4" Type="http://schemas.openxmlformats.org/officeDocument/2006/relationships/tags" Target="../tags/tag108.xml" /><Relationship Id="rId5" Type="http://schemas.openxmlformats.org/officeDocument/2006/relationships/tags" Target="../tags/tag109.xml" /><Relationship Id="rId6" Type="http://schemas.openxmlformats.org/officeDocument/2006/relationships/tags" Target="../tags/tag110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0.xml" /><Relationship Id="rId4" Type="http://schemas.openxmlformats.org/officeDocument/2006/relationships/tags" Target="../tags/tag121.xml" /><Relationship Id="rId5" Type="http://schemas.openxmlformats.org/officeDocument/2006/relationships/tags" Target="../tags/tag122.xml" /><Relationship Id="rId6" Type="http://schemas.openxmlformats.org/officeDocument/2006/relationships/tags" Target="../tags/tag123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95.xml" /><Relationship Id="rId4" Type="http://schemas.openxmlformats.org/officeDocument/2006/relationships/tags" Target="../tags/tag196.xml" /><Relationship Id="rId5" Type="http://schemas.openxmlformats.org/officeDocument/2006/relationships/tags" Target="../tags/tag197.xml" /><Relationship Id="rId6" Type="http://schemas.openxmlformats.org/officeDocument/2006/relationships/tags" Target="../tags/tag198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67.xml" /><Relationship Id="rId4" Type="http://schemas.openxmlformats.org/officeDocument/2006/relationships/tags" Target="../tags/tag268.xml" /><Relationship Id="rId5" Type="http://schemas.openxmlformats.org/officeDocument/2006/relationships/tags" Target="../tags/tag269.xml" /><Relationship Id="rId6" Type="http://schemas.openxmlformats.org/officeDocument/2006/relationships/tags" Target="../tags/tag270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52.xml" /><Relationship Id="rId4" Type="http://schemas.openxmlformats.org/officeDocument/2006/relationships/tags" Target="../tags/tag353.xml" /><Relationship Id="rId5" Type="http://schemas.openxmlformats.org/officeDocument/2006/relationships/tags" Target="../tags/tag354.xml" /><Relationship Id="rId6" Type="http://schemas.openxmlformats.org/officeDocument/2006/relationships/tags" Target="../tags/tag355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45.xml" /><Relationship Id="rId4" Type="http://schemas.openxmlformats.org/officeDocument/2006/relationships/tags" Target="../tags/tag446.xml" /><Relationship Id="rId5" Type="http://schemas.openxmlformats.org/officeDocument/2006/relationships/tags" Target="../tags/tag447.xml" /><Relationship Id="rId6" Type="http://schemas.openxmlformats.org/officeDocument/2006/relationships/tags" Target="../tags/tag448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52.xml" /><Relationship Id="rId4" Type="http://schemas.openxmlformats.org/officeDocument/2006/relationships/tags" Target="../tags/tag453.xml" /><Relationship Id="rId5" Type="http://schemas.openxmlformats.org/officeDocument/2006/relationships/tags" Target="../tags/tag454.xml" /><Relationship Id="rId6" Type="http://schemas.openxmlformats.org/officeDocument/2006/relationships/tags" Target="../tags/tag455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60.xml" /><Relationship Id="rId4" Type="http://schemas.openxmlformats.org/officeDocument/2006/relationships/tags" Target="../tags/tag461.xml" /><Relationship Id="rId5" Type="http://schemas.openxmlformats.org/officeDocument/2006/relationships/tags" Target="../tags/tag462.xml" /><Relationship Id="rId6" Type="http://schemas.openxmlformats.org/officeDocument/2006/relationships/tags" Target="../tags/tag463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pPr>
              <a:defRPr/>
            </a:pPr>
            <a:fld id="{C4FFB46A-8539-4D35-8889-21A74226AD5A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.xml" /><Relationship Id="rId2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.xml" /><Relationship Id="rId2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p:transition/>
  <p:timing/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p:transition/>
  <p:timing/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p:transition/>
  <p:timing/>
  <p:hf sldNum="0" hdr="0" ftr="0"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tags" Target="../tags/tag4.xml" /><Relationship Id="rId5" Type="http://schemas.openxmlformats.org/officeDocument/2006/relationships/image" Target="file:///D:\qq&#25991;&#20214;\712321467\Image\C2C\Image2\%7b75232B38-A165-1FB7-499C-2E1C792CACB5%7d.png" TargetMode="External" /><Relationship Id="rId6" Type="http://schemas.openxmlformats.org/officeDocument/2006/relationships/image" Target="../media/image1.png" /><Relationship Id="rId7" Type="http://schemas.openxmlformats.org/officeDocument/2006/relationships/tags" Target="../tags/tag5.xml" /><Relationship Id="rId8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4"/>
          </p:custDataLst>
        </p:nvPr>
      </p:nvGrpSpPr>
      <p:grpSpPr/>
      <p:pic>
        <p:nvPicPr>
          <p:cNvPr id="2" name="图片 1073743875" descr="D:\qq文件\712321467\Image\C2C\Image2\{75232B38-A165-1FB7-499C-2E1C792CACB5}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 r:link="rId5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timing/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3.xml" /><Relationship Id="rId3" Type="http://schemas.openxmlformats.org/officeDocument/2006/relationships/image" Target="../media/image2.jpeg" /><Relationship Id="rId4" Type="http://schemas.openxmlformats.org/officeDocument/2006/relationships/tags" Target="../tags/tag14.xml" /><Relationship Id="rId5" Type="http://schemas.openxmlformats.org/officeDocument/2006/relationships/tags" Target="../tags/tag15.xml" /><Relationship Id="rId6" Type="http://schemas.openxmlformats.org/officeDocument/2006/relationships/tags" Target="../tags/tag16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347.xml" /><Relationship Id="rId11" Type="http://schemas.openxmlformats.org/officeDocument/2006/relationships/tags" Target="../tags/tag348.xml" /><Relationship Id="rId12" Type="http://schemas.openxmlformats.org/officeDocument/2006/relationships/tags" Target="../tags/tag349.xml" /><Relationship Id="rId13" Type="http://schemas.openxmlformats.org/officeDocument/2006/relationships/image" Target="../media/image8.jpeg" /><Relationship Id="rId14" Type="http://schemas.openxmlformats.org/officeDocument/2006/relationships/tags" Target="../tags/tag350.xml" /><Relationship Id="rId15" Type="http://schemas.openxmlformats.org/officeDocument/2006/relationships/image" Target="../media/image9.jpeg" /><Relationship Id="rId16" Type="http://schemas.openxmlformats.org/officeDocument/2006/relationships/tags" Target="../tags/tag351.xml" /><Relationship Id="rId2" Type="http://schemas.openxmlformats.org/officeDocument/2006/relationships/tags" Target="../tags/tag339.xml" /><Relationship Id="rId3" Type="http://schemas.openxmlformats.org/officeDocument/2006/relationships/tags" Target="../tags/tag340.xml" /><Relationship Id="rId4" Type="http://schemas.openxmlformats.org/officeDocument/2006/relationships/tags" Target="../tags/tag341.xml" /><Relationship Id="rId5" Type="http://schemas.openxmlformats.org/officeDocument/2006/relationships/tags" Target="../tags/tag342.xml" /><Relationship Id="rId6" Type="http://schemas.openxmlformats.org/officeDocument/2006/relationships/tags" Target="../tags/tag343.xml" /><Relationship Id="rId7" Type="http://schemas.openxmlformats.org/officeDocument/2006/relationships/tags" Target="../tags/tag344.xml" /><Relationship Id="rId8" Type="http://schemas.openxmlformats.org/officeDocument/2006/relationships/tags" Target="../tags/tag345.xml" /><Relationship Id="rId9" Type="http://schemas.openxmlformats.org/officeDocument/2006/relationships/tags" Target="../tags/tag346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356.xml" /><Relationship Id="rId4" Type="http://schemas.openxmlformats.org/officeDocument/2006/relationships/image" Target="../media/image10.png" /><Relationship Id="rId5" Type="http://schemas.openxmlformats.org/officeDocument/2006/relationships/tags" Target="../tags/tag357.xml" /><Relationship Id="rId6" Type="http://schemas.openxmlformats.org/officeDocument/2006/relationships/video" Target="../media/media2.mp4" /><Relationship Id="rId7" Type="http://schemas.microsoft.com/office/2007/relationships/media" Target="../media/media2.mp4" /><Relationship Id="rId8" Type="http://schemas.openxmlformats.org/officeDocument/2006/relationships/tags" Target="../tags/tag358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366.xml" /><Relationship Id="rId11" Type="http://schemas.openxmlformats.org/officeDocument/2006/relationships/tags" Target="../tags/tag367.xml" /><Relationship Id="rId12" Type="http://schemas.openxmlformats.org/officeDocument/2006/relationships/tags" Target="../tags/tag368.xml" /><Relationship Id="rId13" Type="http://schemas.openxmlformats.org/officeDocument/2006/relationships/tags" Target="../tags/tag369.xml" /><Relationship Id="rId14" Type="http://schemas.openxmlformats.org/officeDocument/2006/relationships/tags" Target="../tags/tag370.xml" /><Relationship Id="rId15" Type="http://schemas.openxmlformats.org/officeDocument/2006/relationships/tags" Target="../tags/tag371.xml" /><Relationship Id="rId2" Type="http://schemas.openxmlformats.org/officeDocument/2006/relationships/tags" Target="../tags/tag359.xml" /><Relationship Id="rId3" Type="http://schemas.openxmlformats.org/officeDocument/2006/relationships/tags" Target="../tags/tag360.xml" /><Relationship Id="rId4" Type="http://schemas.openxmlformats.org/officeDocument/2006/relationships/tags" Target="../tags/tag361.xml" /><Relationship Id="rId5" Type="http://schemas.openxmlformats.org/officeDocument/2006/relationships/tags" Target="../tags/tag362.xml" /><Relationship Id="rId6" Type="http://schemas.openxmlformats.org/officeDocument/2006/relationships/tags" Target="../tags/tag363.xml" /><Relationship Id="rId7" Type="http://schemas.openxmlformats.org/officeDocument/2006/relationships/image" Target="../media/image12.jpeg" /><Relationship Id="rId8" Type="http://schemas.openxmlformats.org/officeDocument/2006/relationships/tags" Target="../tags/tag364.xml" /><Relationship Id="rId9" Type="http://schemas.openxmlformats.org/officeDocument/2006/relationships/tags" Target="../tags/tag365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380.xml" /><Relationship Id="rId2" Type="http://schemas.openxmlformats.org/officeDocument/2006/relationships/tags" Target="../tags/tag372.xml" /><Relationship Id="rId3" Type="http://schemas.openxmlformats.org/officeDocument/2006/relationships/tags" Target="../tags/tag373.xml" /><Relationship Id="rId4" Type="http://schemas.openxmlformats.org/officeDocument/2006/relationships/tags" Target="../tags/tag374.xml" /><Relationship Id="rId5" Type="http://schemas.openxmlformats.org/officeDocument/2006/relationships/tags" Target="../tags/tag375.xml" /><Relationship Id="rId6" Type="http://schemas.openxmlformats.org/officeDocument/2006/relationships/tags" Target="../tags/tag376.xml" /><Relationship Id="rId7" Type="http://schemas.openxmlformats.org/officeDocument/2006/relationships/tags" Target="../tags/tag377.xml" /><Relationship Id="rId8" Type="http://schemas.openxmlformats.org/officeDocument/2006/relationships/tags" Target="../tags/tag378.xml" /><Relationship Id="rId9" Type="http://schemas.openxmlformats.org/officeDocument/2006/relationships/tags" Target="../tags/tag379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389.xml" /><Relationship Id="rId11" Type="http://schemas.openxmlformats.org/officeDocument/2006/relationships/image" Target="../media/image13.emf" /><Relationship Id="rId12" Type="http://schemas.openxmlformats.org/officeDocument/2006/relationships/tags" Target="../tags/tag390.xml" /><Relationship Id="rId13" Type="http://schemas.openxmlformats.org/officeDocument/2006/relationships/tags" Target="../tags/tag391.xml" /><Relationship Id="rId2" Type="http://schemas.openxmlformats.org/officeDocument/2006/relationships/tags" Target="../tags/tag381.xml" /><Relationship Id="rId3" Type="http://schemas.openxmlformats.org/officeDocument/2006/relationships/tags" Target="../tags/tag382.xml" /><Relationship Id="rId4" Type="http://schemas.openxmlformats.org/officeDocument/2006/relationships/tags" Target="../tags/tag383.xml" /><Relationship Id="rId5" Type="http://schemas.openxmlformats.org/officeDocument/2006/relationships/tags" Target="../tags/tag384.xml" /><Relationship Id="rId6" Type="http://schemas.openxmlformats.org/officeDocument/2006/relationships/tags" Target="../tags/tag385.xml" /><Relationship Id="rId7" Type="http://schemas.openxmlformats.org/officeDocument/2006/relationships/tags" Target="../tags/tag386.xml" /><Relationship Id="rId8" Type="http://schemas.openxmlformats.org/officeDocument/2006/relationships/tags" Target="../tags/tag387.xml" /><Relationship Id="rId9" Type="http://schemas.openxmlformats.org/officeDocument/2006/relationships/tags" Target="../tags/tag388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image" Target="../media/image14.png" /><Relationship Id="rId11" Type="http://schemas.openxmlformats.org/officeDocument/2006/relationships/tags" Target="../tags/tag400.xml" /><Relationship Id="rId12" Type="http://schemas.openxmlformats.org/officeDocument/2006/relationships/tags" Target="../tags/tag401.xml" /><Relationship Id="rId13" Type="http://schemas.openxmlformats.org/officeDocument/2006/relationships/tags" Target="../tags/tag402.xml" /><Relationship Id="rId14" Type="http://schemas.openxmlformats.org/officeDocument/2006/relationships/tags" Target="../tags/tag403.xml" /><Relationship Id="rId15" Type="http://schemas.openxmlformats.org/officeDocument/2006/relationships/tags" Target="../tags/tag404.xml" /><Relationship Id="rId16" Type="http://schemas.openxmlformats.org/officeDocument/2006/relationships/tags" Target="../tags/tag405.xml" /><Relationship Id="rId17" Type="http://schemas.openxmlformats.org/officeDocument/2006/relationships/tags" Target="../tags/tag406.xml" /><Relationship Id="rId18" Type="http://schemas.openxmlformats.org/officeDocument/2006/relationships/tags" Target="../tags/tag407.xml" /><Relationship Id="rId19" Type="http://schemas.openxmlformats.org/officeDocument/2006/relationships/tags" Target="../tags/tag408.xml" /><Relationship Id="rId2" Type="http://schemas.openxmlformats.org/officeDocument/2006/relationships/tags" Target="../tags/tag392.xml" /><Relationship Id="rId20" Type="http://schemas.openxmlformats.org/officeDocument/2006/relationships/tags" Target="../tags/tag409.xml" /><Relationship Id="rId21" Type="http://schemas.openxmlformats.org/officeDocument/2006/relationships/tags" Target="../tags/tag410.xml" /><Relationship Id="rId22" Type="http://schemas.openxmlformats.org/officeDocument/2006/relationships/tags" Target="../tags/tag411.xml" /><Relationship Id="rId23" Type="http://schemas.openxmlformats.org/officeDocument/2006/relationships/tags" Target="../tags/tag412.xml" /><Relationship Id="rId24" Type="http://schemas.openxmlformats.org/officeDocument/2006/relationships/tags" Target="../tags/tag413.xml" /><Relationship Id="rId25" Type="http://schemas.openxmlformats.org/officeDocument/2006/relationships/tags" Target="../tags/tag414.xml" /><Relationship Id="rId26" Type="http://schemas.openxmlformats.org/officeDocument/2006/relationships/tags" Target="../tags/tag415.xml" /><Relationship Id="rId27" Type="http://schemas.openxmlformats.org/officeDocument/2006/relationships/tags" Target="../tags/tag416.xml" /><Relationship Id="rId28" Type="http://schemas.openxmlformats.org/officeDocument/2006/relationships/tags" Target="../tags/tag417.xml" /><Relationship Id="rId29" Type="http://schemas.openxmlformats.org/officeDocument/2006/relationships/tags" Target="../tags/tag418.xml" /><Relationship Id="rId3" Type="http://schemas.openxmlformats.org/officeDocument/2006/relationships/tags" Target="../tags/tag393.xml" /><Relationship Id="rId30" Type="http://schemas.openxmlformats.org/officeDocument/2006/relationships/tags" Target="../tags/tag419.xml" /><Relationship Id="rId31" Type="http://schemas.openxmlformats.org/officeDocument/2006/relationships/tags" Target="../tags/tag420.xml" /><Relationship Id="rId32" Type="http://schemas.openxmlformats.org/officeDocument/2006/relationships/tags" Target="../tags/tag421.xml" /><Relationship Id="rId33" Type="http://schemas.openxmlformats.org/officeDocument/2006/relationships/tags" Target="../tags/tag422.xml" /><Relationship Id="rId34" Type="http://schemas.openxmlformats.org/officeDocument/2006/relationships/tags" Target="../tags/tag423.xml" /><Relationship Id="rId35" Type="http://schemas.openxmlformats.org/officeDocument/2006/relationships/tags" Target="../tags/tag424.xml" /><Relationship Id="rId36" Type="http://schemas.openxmlformats.org/officeDocument/2006/relationships/tags" Target="../tags/tag425.xml" /><Relationship Id="rId37" Type="http://schemas.openxmlformats.org/officeDocument/2006/relationships/tags" Target="../tags/tag426.xml" /><Relationship Id="rId38" Type="http://schemas.openxmlformats.org/officeDocument/2006/relationships/tags" Target="../tags/tag427.xml" /><Relationship Id="rId39" Type="http://schemas.openxmlformats.org/officeDocument/2006/relationships/tags" Target="../tags/tag428.xml" /><Relationship Id="rId4" Type="http://schemas.openxmlformats.org/officeDocument/2006/relationships/tags" Target="../tags/tag394.xml" /><Relationship Id="rId40" Type="http://schemas.openxmlformats.org/officeDocument/2006/relationships/tags" Target="../tags/tag429.xml" /><Relationship Id="rId41" Type="http://schemas.openxmlformats.org/officeDocument/2006/relationships/tags" Target="../tags/tag430.xml" /><Relationship Id="rId42" Type="http://schemas.openxmlformats.org/officeDocument/2006/relationships/image" Target="../media/image15.png" /><Relationship Id="rId43" Type="http://schemas.openxmlformats.org/officeDocument/2006/relationships/tags" Target="../tags/tag431.xml" /><Relationship Id="rId44" Type="http://schemas.openxmlformats.org/officeDocument/2006/relationships/tags" Target="../tags/tag432.xml" /><Relationship Id="rId45" Type="http://schemas.openxmlformats.org/officeDocument/2006/relationships/tags" Target="../tags/tag433.xml" /><Relationship Id="rId5" Type="http://schemas.openxmlformats.org/officeDocument/2006/relationships/tags" Target="../tags/tag395.xml" /><Relationship Id="rId6" Type="http://schemas.openxmlformats.org/officeDocument/2006/relationships/tags" Target="../tags/tag396.xml" /><Relationship Id="rId7" Type="http://schemas.openxmlformats.org/officeDocument/2006/relationships/tags" Target="../tags/tag397.xml" /><Relationship Id="rId8" Type="http://schemas.openxmlformats.org/officeDocument/2006/relationships/tags" Target="../tags/tag398.xml" /><Relationship Id="rId9" Type="http://schemas.openxmlformats.org/officeDocument/2006/relationships/tags" Target="../tags/tag399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442.xml" /><Relationship Id="rId11" Type="http://schemas.openxmlformats.org/officeDocument/2006/relationships/tags" Target="../tags/tag443.xml" /><Relationship Id="rId12" Type="http://schemas.openxmlformats.org/officeDocument/2006/relationships/tags" Target="../tags/tag444.xml" /><Relationship Id="rId2" Type="http://schemas.openxmlformats.org/officeDocument/2006/relationships/tags" Target="../tags/tag434.xml" /><Relationship Id="rId3" Type="http://schemas.openxmlformats.org/officeDocument/2006/relationships/tags" Target="../tags/tag435.xml" /><Relationship Id="rId4" Type="http://schemas.openxmlformats.org/officeDocument/2006/relationships/tags" Target="../tags/tag436.xml" /><Relationship Id="rId5" Type="http://schemas.openxmlformats.org/officeDocument/2006/relationships/tags" Target="../tags/tag437.xml" /><Relationship Id="rId6" Type="http://schemas.openxmlformats.org/officeDocument/2006/relationships/tags" Target="../tags/tag438.xml" /><Relationship Id="rId7" Type="http://schemas.openxmlformats.org/officeDocument/2006/relationships/tags" Target="../tags/tag439.xml" /><Relationship Id="rId8" Type="http://schemas.openxmlformats.org/officeDocument/2006/relationships/tags" Target="../tags/tag440.xml" /><Relationship Id="rId9" Type="http://schemas.openxmlformats.org/officeDocument/2006/relationships/tags" Target="../tags/tag441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7.xml" /><Relationship Id="rId3" Type="http://schemas.openxmlformats.org/officeDocument/2006/relationships/tags" Target="../tags/tag449.xml" /><Relationship Id="rId4" Type="http://schemas.openxmlformats.org/officeDocument/2006/relationships/image" Target="../media/image16.png" /><Relationship Id="rId5" Type="http://schemas.openxmlformats.org/officeDocument/2006/relationships/tags" Target="../tags/tag450.xml" /><Relationship Id="rId6" Type="http://schemas.openxmlformats.org/officeDocument/2006/relationships/video" Target="../media/media3.mp4" /><Relationship Id="rId7" Type="http://schemas.microsoft.com/office/2007/relationships/media" Target="../media/media3.mp4" /><Relationship Id="rId8" Type="http://schemas.openxmlformats.org/officeDocument/2006/relationships/tags" Target="../tags/tag451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8.xml" /><Relationship Id="rId3" Type="http://schemas.openxmlformats.org/officeDocument/2006/relationships/tags" Target="../tags/tag456.xml" /><Relationship Id="rId4" Type="http://schemas.openxmlformats.org/officeDocument/2006/relationships/image" Target="../media/image17.png" /><Relationship Id="rId5" Type="http://schemas.openxmlformats.org/officeDocument/2006/relationships/tags" Target="../tags/tag457.xml" /><Relationship Id="rId6" Type="http://schemas.openxmlformats.org/officeDocument/2006/relationships/video" Target="../media/media4.mp4" /><Relationship Id="rId7" Type="http://schemas.microsoft.com/office/2007/relationships/media" Target="../media/media4.mp4" /><Relationship Id="rId8" Type="http://schemas.openxmlformats.org/officeDocument/2006/relationships/tags" Target="../tags/tag458.xml" /><Relationship Id="rId9" Type="http://schemas.openxmlformats.org/officeDocument/2006/relationships/tags" Target="../tags/tag459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image" Target="../media/image18.png" /><Relationship Id="rId11" Type="http://schemas.microsoft.com/office/2007/relationships/hdphoto" Target="../media/image19.wdp" /><Relationship Id="rId12" Type="http://schemas.openxmlformats.org/officeDocument/2006/relationships/tags" Target="../tags/tag471.xml" /><Relationship Id="rId13" Type="http://schemas.openxmlformats.org/officeDocument/2006/relationships/tags" Target="../tags/tag472.xml" /><Relationship Id="rId14" Type="http://schemas.openxmlformats.org/officeDocument/2006/relationships/tags" Target="../tags/tag473.xml" /><Relationship Id="rId15" Type="http://schemas.openxmlformats.org/officeDocument/2006/relationships/tags" Target="../tags/tag474.xml" /><Relationship Id="rId16" Type="http://schemas.openxmlformats.org/officeDocument/2006/relationships/tags" Target="../tags/tag475.xml" /><Relationship Id="rId17" Type="http://schemas.openxmlformats.org/officeDocument/2006/relationships/tags" Target="../tags/tag476.xml" /><Relationship Id="rId18" Type="http://schemas.openxmlformats.org/officeDocument/2006/relationships/tags" Target="../tags/tag477.xml" /><Relationship Id="rId19" Type="http://schemas.openxmlformats.org/officeDocument/2006/relationships/tags" Target="../tags/tag478.xml" /><Relationship Id="rId2" Type="http://schemas.openxmlformats.org/officeDocument/2006/relationships/notesSlide" Target="../notesSlides/notesSlide9.xml" /><Relationship Id="rId20" Type="http://schemas.openxmlformats.org/officeDocument/2006/relationships/tags" Target="../tags/tag479.xml" /><Relationship Id="rId21" Type="http://schemas.openxmlformats.org/officeDocument/2006/relationships/tags" Target="../tags/tag480.xml" /><Relationship Id="rId22" Type="http://schemas.openxmlformats.org/officeDocument/2006/relationships/tags" Target="../tags/tag481.xml" /><Relationship Id="rId23" Type="http://schemas.openxmlformats.org/officeDocument/2006/relationships/tags" Target="../tags/tag482.xml" /><Relationship Id="rId24" Type="http://schemas.openxmlformats.org/officeDocument/2006/relationships/tags" Target="../tags/tag483.xml" /><Relationship Id="rId25" Type="http://schemas.openxmlformats.org/officeDocument/2006/relationships/tags" Target="../tags/tag484.xml" /><Relationship Id="rId26" Type="http://schemas.openxmlformats.org/officeDocument/2006/relationships/tags" Target="../tags/tag485.xml" /><Relationship Id="rId27" Type="http://schemas.openxmlformats.org/officeDocument/2006/relationships/tags" Target="../tags/tag486.xml" /><Relationship Id="rId28" Type="http://schemas.openxmlformats.org/officeDocument/2006/relationships/tags" Target="../tags/tag487.xml" /><Relationship Id="rId29" Type="http://schemas.openxmlformats.org/officeDocument/2006/relationships/tags" Target="../tags/tag488.xml" /><Relationship Id="rId3" Type="http://schemas.openxmlformats.org/officeDocument/2006/relationships/tags" Target="../tags/tag464.xml" /><Relationship Id="rId30" Type="http://schemas.openxmlformats.org/officeDocument/2006/relationships/tags" Target="../tags/tag489.xml" /><Relationship Id="rId31" Type="http://schemas.openxmlformats.org/officeDocument/2006/relationships/tags" Target="../tags/tag490.xml" /><Relationship Id="rId32" Type="http://schemas.openxmlformats.org/officeDocument/2006/relationships/tags" Target="../tags/tag491.xml" /><Relationship Id="rId33" Type="http://schemas.openxmlformats.org/officeDocument/2006/relationships/tags" Target="../tags/tag492.xml" /><Relationship Id="rId34" Type="http://schemas.openxmlformats.org/officeDocument/2006/relationships/tags" Target="../tags/tag493.xml" /><Relationship Id="rId35" Type="http://schemas.openxmlformats.org/officeDocument/2006/relationships/tags" Target="../tags/tag494.xml" /><Relationship Id="rId36" Type="http://schemas.openxmlformats.org/officeDocument/2006/relationships/tags" Target="../tags/tag495.xml" /><Relationship Id="rId37" Type="http://schemas.openxmlformats.org/officeDocument/2006/relationships/tags" Target="../tags/tag496.xml" /><Relationship Id="rId38" Type="http://schemas.openxmlformats.org/officeDocument/2006/relationships/tags" Target="../tags/tag497.xml" /><Relationship Id="rId39" Type="http://schemas.openxmlformats.org/officeDocument/2006/relationships/tags" Target="../tags/tag498.xml" /><Relationship Id="rId4" Type="http://schemas.openxmlformats.org/officeDocument/2006/relationships/tags" Target="../tags/tag465.xml" /><Relationship Id="rId5" Type="http://schemas.openxmlformats.org/officeDocument/2006/relationships/tags" Target="../tags/tag466.xml" /><Relationship Id="rId6" Type="http://schemas.openxmlformats.org/officeDocument/2006/relationships/tags" Target="../tags/tag467.xml" /><Relationship Id="rId7" Type="http://schemas.openxmlformats.org/officeDocument/2006/relationships/tags" Target="../tags/tag468.xml" /><Relationship Id="rId8" Type="http://schemas.openxmlformats.org/officeDocument/2006/relationships/tags" Target="../tags/tag469.xml" /><Relationship Id="rId9" Type="http://schemas.openxmlformats.org/officeDocument/2006/relationships/tags" Target="../tags/tag470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17.xml" /><Relationship Id="rId3" Type="http://schemas.openxmlformats.org/officeDocument/2006/relationships/tags" Target="../tags/tag18.xml" /><Relationship Id="rId4" Type="http://schemas.openxmlformats.org/officeDocument/2006/relationships/audio" Target="../media/chimes1.wav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499.xml" /><Relationship Id="rId3" Type="http://schemas.openxmlformats.org/officeDocument/2006/relationships/tags" Target="../tags/tag500.xml" /><Relationship Id="rId4" Type="http://schemas.openxmlformats.org/officeDocument/2006/relationships/tags" Target="../tags/tag501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502.xml" /><Relationship Id="rId3" Type="http://schemas.openxmlformats.org/officeDocument/2006/relationships/tags" Target="../tags/tag503.xml" /><Relationship Id="rId4" Type="http://schemas.openxmlformats.org/officeDocument/2006/relationships/tags" Target="../tags/tag504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505.xml" /><Relationship Id="rId3" Type="http://schemas.openxmlformats.org/officeDocument/2006/relationships/tags" Target="../tags/tag506.xml" /><Relationship Id="rId4" Type="http://schemas.openxmlformats.org/officeDocument/2006/relationships/tags" Target="../tags/tag507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15.xml" /><Relationship Id="rId11" Type="http://schemas.openxmlformats.org/officeDocument/2006/relationships/tags" Target="../tags/tag516.xml" /><Relationship Id="rId12" Type="http://schemas.openxmlformats.org/officeDocument/2006/relationships/tags" Target="../tags/tag517.xml" /><Relationship Id="rId13" Type="http://schemas.openxmlformats.org/officeDocument/2006/relationships/tags" Target="../tags/tag518.xml" /><Relationship Id="rId14" Type="http://schemas.openxmlformats.org/officeDocument/2006/relationships/tags" Target="../tags/tag519.xml" /><Relationship Id="rId15" Type="http://schemas.openxmlformats.org/officeDocument/2006/relationships/tags" Target="../tags/tag520.xml" /><Relationship Id="rId16" Type="http://schemas.openxmlformats.org/officeDocument/2006/relationships/tags" Target="../tags/tag521.xml" /><Relationship Id="rId2" Type="http://schemas.openxmlformats.org/officeDocument/2006/relationships/tags" Target="../tags/tag508.xml" /><Relationship Id="rId3" Type="http://schemas.openxmlformats.org/officeDocument/2006/relationships/tags" Target="../tags/tag509.xml" /><Relationship Id="rId4" Type="http://schemas.openxmlformats.org/officeDocument/2006/relationships/image" Target="../media/image20.png" /><Relationship Id="rId5" Type="http://schemas.openxmlformats.org/officeDocument/2006/relationships/tags" Target="../tags/tag510.xml" /><Relationship Id="rId6" Type="http://schemas.openxmlformats.org/officeDocument/2006/relationships/tags" Target="../tags/tag511.xml" /><Relationship Id="rId7" Type="http://schemas.openxmlformats.org/officeDocument/2006/relationships/tags" Target="../tags/tag512.xml" /><Relationship Id="rId8" Type="http://schemas.openxmlformats.org/officeDocument/2006/relationships/tags" Target="../tags/tag513.xml" /><Relationship Id="rId9" Type="http://schemas.openxmlformats.org/officeDocument/2006/relationships/tags" Target="../tags/tag514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522.xml" /><Relationship Id="rId3" Type="http://schemas.openxmlformats.org/officeDocument/2006/relationships/tags" Target="../tags/tag523.xml" /><Relationship Id="rId4" Type="http://schemas.openxmlformats.org/officeDocument/2006/relationships/tags" Target="../tags/tag524.xml" /><Relationship Id="rId5" Type="http://schemas.openxmlformats.org/officeDocument/2006/relationships/tags" Target="../tags/tag525.xml" /><Relationship Id="rId6" Type="http://schemas.openxmlformats.org/officeDocument/2006/relationships/tags" Target="../tags/tag526.xml" /><Relationship Id="rId7" Type="http://schemas.openxmlformats.org/officeDocument/2006/relationships/tags" Target="../tags/tag527.xml" /><Relationship Id="rId8" Type="http://schemas.openxmlformats.org/officeDocument/2006/relationships/tags" Target="../tags/tag528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537.xml" /><Relationship Id="rId11" Type="http://schemas.openxmlformats.org/officeDocument/2006/relationships/tags" Target="../tags/tag538.xml" /><Relationship Id="rId12" Type="http://schemas.openxmlformats.org/officeDocument/2006/relationships/tags" Target="../tags/tag539.xml" /><Relationship Id="rId13" Type="http://schemas.openxmlformats.org/officeDocument/2006/relationships/tags" Target="../tags/tag540.xml" /><Relationship Id="rId14" Type="http://schemas.openxmlformats.org/officeDocument/2006/relationships/tags" Target="../tags/tag541.xml" /><Relationship Id="rId15" Type="http://schemas.openxmlformats.org/officeDocument/2006/relationships/tags" Target="../tags/tag542.xml" /><Relationship Id="rId16" Type="http://schemas.openxmlformats.org/officeDocument/2006/relationships/tags" Target="../tags/tag543.xml" /><Relationship Id="rId17" Type="http://schemas.openxmlformats.org/officeDocument/2006/relationships/tags" Target="../tags/tag544.xml" /><Relationship Id="rId18" Type="http://schemas.openxmlformats.org/officeDocument/2006/relationships/tags" Target="../tags/tag545.xml" /><Relationship Id="rId19" Type="http://schemas.openxmlformats.org/officeDocument/2006/relationships/tags" Target="../tags/tag546.xml" /><Relationship Id="rId2" Type="http://schemas.openxmlformats.org/officeDocument/2006/relationships/tags" Target="../tags/tag529.xml" /><Relationship Id="rId20" Type="http://schemas.openxmlformats.org/officeDocument/2006/relationships/tags" Target="../tags/tag547.xml" /><Relationship Id="rId21" Type="http://schemas.openxmlformats.org/officeDocument/2006/relationships/tags" Target="../tags/tag548.xml" /><Relationship Id="rId22" Type="http://schemas.openxmlformats.org/officeDocument/2006/relationships/tags" Target="../tags/tag549.xml" /><Relationship Id="rId3" Type="http://schemas.openxmlformats.org/officeDocument/2006/relationships/tags" Target="../tags/tag530.xml" /><Relationship Id="rId4" Type="http://schemas.openxmlformats.org/officeDocument/2006/relationships/tags" Target="../tags/tag531.xml" /><Relationship Id="rId5" Type="http://schemas.openxmlformats.org/officeDocument/2006/relationships/tags" Target="../tags/tag532.xml" /><Relationship Id="rId6" Type="http://schemas.openxmlformats.org/officeDocument/2006/relationships/tags" Target="../tags/tag533.xml" /><Relationship Id="rId7" Type="http://schemas.openxmlformats.org/officeDocument/2006/relationships/tags" Target="../tags/tag534.xml" /><Relationship Id="rId8" Type="http://schemas.openxmlformats.org/officeDocument/2006/relationships/tags" Target="../tags/tag535.xml" /><Relationship Id="rId9" Type="http://schemas.openxmlformats.org/officeDocument/2006/relationships/tags" Target="../tags/tag536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550.xml" /><Relationship Id="rId3" Type="http://schemas.openxmlformats.org/officeDocument/2006/relationships/tags" Target="../tags/tag551.xml" /><Relationship Id="rId4" Type="http://schemas.openxmlformats.org/officeDocument/2006/relationships/tags" Target="../tags/tag552.xml" /><Relationship Id="rId5" Type="http://schemas.openxmlformats.org/officeDocument/2006/relationships/tags" Target="../tags/tag553.xml" /><Relationship Id="rId6" Type="http://schemas.openxmlformats.org/officeDocument/2006/relationships/tags" Target="../tags/tag554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555.xml" /><Relationship Id="rId3" Type="http://schemas.openxmlformats.org/officeDocument/2006/relationships/tags" Target="../tags/tag556.xml" /><Relationship Id="rId4" Type="http://schemas.openxmlformats.org/officeDocument/2006/relationships/tags" Target="../tags/tag557.xml" /><Relationship Id="rId5" Type="http://schemas.openxmlformats.org/officeDocument/2006/relationships/tags" Target="../tags/tag558.xml" /><Relationship Id="rId6" Type="http://schemas.openxmlformats.org/officeDocument/2006/relationships/tags" Target="../tags/tag559.xml" /><Relationship Id="rId7" Type="http://schemas.openxmlformats.org/officeDocument/2006/relationships/image" Target="../media/image21.png" /><Relationship Id="rId8" Type="http://schemas.openxmlformats.org/officeDocument/2006/relationships/tags" Target="../tags/tag560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9.xml" /><Relationship Id="rId3" Type="http://schemas.openxmlformats.org/officeDocument/2006/relationships/tags" Target="../tags/tag20.xml" /><Relationship Id="rId4" Type="http://schemas.openxmlformats.org/officeDocument/2006/relationships/tags" Target="../tags/tag21.xml" /><Relationship Id="rId5" Type="http://schemas.openxmlformats.org/officeDocument/2006/relationships/tags" Target="../tags/tag22.xml" /><Relationship Id="rId6" Type="http://schemas.openxmlformats.org/officeDocument/2006/relationships/tags" Target="../tags/tag23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31.xml" /><Relationship Id="rId11" Type="http://schemas.openxmlformats.org/officeDocument/2006/relationships/tags" Target="../tags/tag32.xml" /><Relationship Id="rId12" Type="http://schemas.openxmlformats.org/officeDocument/2006/relationships/tags" Target="../tags/tag33.xml" /><Relationship Id="rId13" Type="http://schemas.openxmlformats.org/officeDocument/2006/relationships/tags" Target="../tags/tag34.xml" /><Relationship Id="rId14" Type="http://schemas.openxmlformats.org/officeDocument/2006/relationships/tags" Target="../tags/tag35.xml" /><Relationship Id="rId2" Type="http://schemas.openxmlformats.org/officeDocument/2006/relationships/tags" Target="../tags/tag24.xml" /><Relationship Id="rId3" Type="http://schemas.openxmlformats.org/officeDocument/2006/relationships/image" Target="../media/image3.jpeg" /><Relationship Id="rId4" Type="http://schemas.openxmlformats.org/officeDocument/2006/relationships/tags" Target="../tags/tag25.xml" /><Relationship Id="rId5" Type="http://schemas.openxmlformats.org/officeDocument/2006/relationships/tags" Target="../tags/tag26.xml" /><Relationship Id="rId6" Type="http://schemas.openxmlformats.org/officeDocument/2006/relationships/tags" Target="../tags/tag27.xml" /><Relationship Id="rId7" Type="http://schemas.openxmlformats.org/officeDocument/2006/relationships/tags" Target="../tags/tag28.xml" /><Relationship Id="rId8" Type="http://schemas.openxmlformats.org/officeDocument/2006/relationships/tags" Target="../tags/tag29.xml" /><Relationship Id="rId9" Type="http://schemas.openxmlformats.org/officeDocument/2006/relationships/tags" Target="../tags/tag30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5.png" /><Relationship Id="rId11" Type="http://schemas.openxmlformats.org/officeDocument/2006/relationships/tags" Target="../tags/tag46.xml" /><Relationship Id="rId12" Type="http://schemas.openxmlformats.org/officeDocument/2006/relationships/tags" Target="../tags/tag47.xml" /><Relationship Id="rId13" Type="http://schemas.openxmlformats.org/officeDocument/2006/relationships/tags" Target="../tags/tag48.xml" /><Relationship Id="rId14" Type="http://schemas.openxmlformats.org/officeDocument/2006/relationships/tags" Target="../tags/tag49.xml" /><Relationship Id="rId15" Type="http://schemas.openxmlformats.org/officeDocument/2006/relationships/tags" Target="../tags/tag50.xml" /><Relationship Id="rId16" Type="http://schemas.openxmlformats.org/officeDocument/2006/relationships/tags" Target="../tags/tag51.xml" /><Relationship Id="rId17" Type="http://schemas.openxmlformats.org/officeDocument/2006/relationships/tags" Target="../tags/tag52.xml" /><Relationship Id="rId18" Type="http://schemas.openxmlformats.org/officeDocument/2006/relationships/tags" Target="../tags/tag53.xml" /><Relationship Id="rId19" Type="http://schemas.openxmlformats.org/officeDocument/2006/relationships/tags" Target="../tags/tag54.xml" /><Relationship Id="rId2" Type="http://schemas.openxmlformats.org/officeDocument/2006/relationships/notesSlide" Target="../notesSlides/notesSlide1.xml" /><Relationship Id="rId20" Type="http://schemas.openxmlformats.org/officeDocument/2006/relationships/tags" Target="../tags/tag55.xml" /><Relationship Id="rId21" Type="http://schemas.openxmlformats.org/officeDocument/2006/relationships/tags" Target="../tags/tag56.xml" /><Relationship Id="rId22" Type="http://schemas.openxmlformats.org/officeDocument/2006/relationships/tags" Target="../tags/tag57.xml" /><Relationship Id="rId23" Type="http://schemas.openxmlformats.org/officeDocument/2006/relationships/tags" Target="../tags/tag58.xml" /><Relationship Id="rId24" Type="http://schemas.openxmlformats.org/officeDocument/2006/relationships/tags" Target="../tags/tag59.xml" /><Relationship Id="rId25" Type="http://schemas.openxmlformats.org/officeDocument/2006/relationships/tags" Target="../tags/tag60.xml" /><Relationship Id="rId26" Type="http://schemas.openxmlformats.org/officeDocument/2006/relationships/tags" Target="../tags/tag61.xml" /><Relationship Id="rId27" Type="http://schemas.openxmlformats.org/officeDocument/2006/relationships/tags" Target="../tags/tag62.xml" /><Relationship Id="rId28" Type="http://schemas.openxmlformats.org/officeDocument/2006/relationships/tags" Target="../tags/tag63.xml" /><Relationship Id="rId29" Type="http://schemas.openxmlformats.org/officeDocument/2006/relationships/tags" Target="../tags/tag64.xml" /><Relationship Id="rId3" Type="http://schemas.openxmlformats.org/officeDocument/2006/relationships/tags" Target="../tags/tag40.xml" /><Relationship Id="rId30" Type="http://schemas.openxmlformats.org/officeDocument/2006/relationships/tags" Target="../tags/tag65.xml" /><Relationship Id="rId31" Type="http://schemas.openxmlformats.org/officeDocument/2006/relationships/tags" Target="../tags/tag66.xml" /><Relationship Id="rId32" Type="http://schemas.openxmlformats.org/officeDocument/2006/relationships/tags" Target="../tags/tag67.xml" /><Relationship Id="rId33" Type="http://schemas.openxmlformats.org/officeDocument/2006/relationships/tags" Target="../tags/tag68.xml" /><Relationship Id="rId34" Type="http://schemas.openxmlformats.org/officeDocument/2006/relationships/tags" Target="../tags/tag69.xml" /><Relationship Id="rId35" Type="http://schemas.openxmlformats.org/officeDocument/2006/relationships/tags" Target="../tags/tag70.xml" /><Relationship Id="rId36" Type="http://schemas.openxmlformats.org/officeDocument/2006/relationships/image" Target="../media/image6.png" /><Relationship Id="rId37" Type="http://schemas.openxmlformats.org/officeDocument/2006/relationships/tags" Target="../tags/tag71.xml" /><Relationship Id="rId38" Type="http://schemas.openxmlformats.org/officeDocument/2006/relationships/tags" Target="../tags/tag72.xml" /><Relationship Id="rId39" Type="http://schemas.openxmlformats.org/officeDocument/2006/relationships/tags" Target="../tags/tag73.xml" /><Relationship Id="rId4" Type="http://schemas.openxmlformats.org/officeDocument/2006/relationships/tags" Target="../tags/tag41.xml" /><Relationship Id="rId40" Type="http://schemas.openxmlformats.org/officeDocument/2006/relationships/tags" Target="../tags/tag74.xml" /><Relationship Id="rId41" Type="http://schemas.openxmlformats.org/officeDocument/2006/relationships/tags" Target="../tags/tag75.xml" /><Relationship Id="rId42" Type="http://schemas.openxmlformats.org/officeDocument/2006/relationships/tags" Target="../tags/tag76.xml" /><Relationship Id="rId43" Type="http://schemas.openxmlformats.org/officeDocument/2006/relationships/tags" Target="../tags/tag77.xml" /><Relationship Id="rId44" Type="http://schemas.openxmlformats.org/officeDocument/2006/relationships/tags" Target="../tags/tag78.xml" /><Relationship Id="rId45" Type="http://schemas.openxmlformats.org/officeDocument/2006/relationships/tags" Target="../tags/tag79.xml" /><Relationship Id="rId46" Type="http://schemas.openxmlformats.org/officeDocument/2006/relationships/tags" Target="../tags/tag80.xml" /><Relationship Id="rId47" Type="http://schemas.openxmlformats.org/officeDocument/2006/relationships/tags" Target="../tags/tag81.xml" /><Relationship Id="rId48" Type="http://schemas.openxmlformats.org/officeDocument/2006/relationships/tags" Target="../tags/tag82.xml" /><Relationship Id="rId49" Type="http://schemas.openxmlformats.org/officeDocument/2006/relationships/tags" Target="../tags/tag83.xml" /><Relationship Id="rId5" Type="http://schemas.openxmlformats.org/officeDocument/2006/relationships/tags" Target="../tags/tag42.xml" /><Relationship Id="rId50" Type="http://schemas.openxmlformats.org/officeDocument/2006/relationships/tags" Target="../tags/tag84.xml" /><Relationship Id="rId51" Type="http://schemas.openxmlformats.org/officeDocument/2006/relationships/tags" Target="../tags/tag85.xml" /><Relationship Id="rId52" Type="http://schemas.openxmlformats.org/officeDocument/2006/relationships/tags" Target="../tags/tag86.xml" /><Relationship Id="rId53" Type="http://schemas.openxmlformats.org/officeDocument/2006/relationships/tags" Target="../tags/tag87.xml" /><Relationship Id="rId54" Type="http://schemas.openxmlformats.org/officeDocument/2006/relationships/tags" Target="../tags/tag88.xml" /><Relationship Id="rId55" Type="http://schemas.openxmlformats.org/officeDocument/2006/relationships/tags" Target="../tags/tag89.xml" /><Relationship Id="rId56" Type="http://schemas.openxmlformats.org/officeDocument/2006/relationships/tags" Target="../tags/tag90.xml" /><Relationship Id="rId57" Type="http://schemas.openxmlformats.org/officeDocument/2006/relationships/tags" Target="../tags/tag91.xml" /><Relationship Id="rId58" Type="http://schemas.openxmlformats.org/officeDocument/2006/relationships/tags" Target="../tags/tag92.xml" /><Relationship Id="rId59" Type="http://schemas.openxmlformats.org/officeDocument/2006/relationships/tags" Target="../tags/tag93.xml" /><Relationship Id="rId6" Type="http://schemas.openxmlformats.org/officeDocument/2006/relationships/tags" Target="../tags/tag43.xml" /><Relationship Id="rId60" Type="http://schemas.openxmlformats.org/officeDocument/2006/relationships/tags" Target="../tags/tag94.xml" /><Relationship Id="rId61" Type="http://schemas.openxmlformats.org/officeDocument/2006/relationships/tags" Target="../tags/tag95.xml" /><Relationship Id="rId62" Type="http://schemas.openxmlformats.org/officeDocument/2006/relationships/tags" Target="../tags/tag96.xml" /><Relationship Id="rId63" Type="http://schemas.openxmlformats.org/officeDocument/2006/relationships/tags" Target="../tags/tag97.xml" /><Relationship Id="rId64" Type="http://schemas.openxmlformats.org/officeDocument/2006/relationships/tags" Target="../tags/tag98.xml" /><Relationship Id="rId65" Type="http://schemas.openxmlformats.org/officeDocument/2006/relationships/tags" Target="../tags/tag99.xml" /><Relationship Id="rId66" Type="http://schemas.openxmlformats.org/officeDocument/2006/relationships/tags" Target="../tags/tag100.xml" /><Relationship Id="rId67" Type="http://schemas.openxmlformats.org/officeDocument/2006/relationships/tags" Target="../tags/tag101.xml" /><Relationship Id="rId68" Type="http://schemas.openxmlformats.org/officeDocument/2006/relationships/tags" Target="../tags/tag102.xml" /><Relationship Id="rId69" Type="http://schemas.openxmlformats.org/officeDocument/2006/relationships/tags" Target="../tags/tag103.xml" /><Relationship Id="rId7" Type="http://schemas.openxmlformats.org/officeDocument/2006/relationships/image" Target="../media/image4.png" /><Relationship Id="rId70" Type="http://schemas.openxmlformats.org/officeDocument/2006/relationships/tags" Target="../tags/tag104.xml" /><Relationship Id="rId71" Type="http://schemas.openxmlformats.org/officeDocument/2006/relationships/tags" Target="../tags/tag105.xml" /><Relationship Id="rId72" Type="http://schemas.openxmlformats.org/officeDocument/2006/relationships/tags" Target="../tags/tag106.xml" /><Relationship Id="rId8" Type="http://schemas.openxmlformats.org/officeDocument/2006/relationships/tags" Target="../tags/tag44.xml" /><Relationship Id="rId9" Type="http://schemas.openxmlformats.org/officeDocument/2006/relationships/tags" Target="../tags/tag45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17.xml" /><Relationship Id="rId11" Type="http://schemas.openxmlformats.org/officeDocument/2006/relationships/tags" Target="../tags/tag118.xml" /><Relationship Id="rId12" Type="http://schemas.openxmlformats.org/officeDocument/2006/relationships/tags" Target="../tags/tag119.xml" /><Relationship Id="rId2" Type="http://schemas.openxmlformats.org/officeDocument/2006/relationships/notesSlide" Target="../notesSlides/notesSlide2.xml" /><Relationship Id="rId3" Type="http://schemas.openxmlformats.org/officeDocument/2006/relationships/tags" Target="../tags/tag111.xml" /><Relationship Id="rId4" Type="http://schemas.openxmlformats.org/officeDocument/2006/relationships/tags" Target="../tags/tag112.xml" /><Relationship Id="rId5" Type="http://schemas.openxmlformats.org/officeDocument/2006/relationships/image" Target="../media/image7.png" /><Relationship Id="rId6" Type="http://schemas.openxmlformats.org/officeDocument/2006/relationships/tags" Target="../tags/tag113.xml" /><Relationship Id="rId7" Type="http://schemas.openxmlformats.org/officeDocument/2006/relationships/tags" Target="../tags/tag114.xml" /><Relationship Id="rId8" Type="http://schemas.openxmlformats.org/officeDocument/2006/relationships/tags" Target="../tags/tag115.xml" /><Relationship Id="rId9" Type="http://schemas.openxmlformats.org/officeDocument/2006/relationships/tags" Target="../tags/tag116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5.png" /><Relationship Id="rId11" Type="http://schemas.openxmlformats.org/officeDocument/2006/relationships/tags" Target="../tags/tag130.xml" /><Relationship Id="rId12" Type="http://schemas.openxmlformats.org/officeDocument/2006/relationships/tags" Target="../tags/tag131.xml" /><Relationship Id="rId13" Type="http://schemas.openxmlformats.org/officeDocument/2006/relationships/tags" Target="../tags/tag132.xml" /><Relationship Id="rId14" Type="http://schemas.openxmlformats.org/officeDocument/2006/relationships/tags" Target="../tags/tag133.xml" /><Relationship Id="rId15" Type="http://schemas.openxmlformats.org/officeDocument/2006/relationships/tags" Target="../tags/tag134.xml" /><Relationship Id="rId16" Type="http://schemas.openxmlformats.org/officeDocument/2006/relationships/tags" Target="../tags/tag135.xml" /><Relationship Id="rId17" Type="http://schemas.openxmlformats.org/officeDocument/2006/relationships/tags" Target="../tags/tag136.xml" /><Relationship Id="rId18" Type="http://schemas.openxmlformats.org/officeDocument/2006/relationships/tags" Target="../tags/tag137.xml" /><Relationship Id="rId19" Type="http://schemas.openxmlformats.org/officeDocument/2006/relationships/tags" Target="../tags/tag138.xml" /><Relationship Id="rId2" Type="http://schemas.openxmlformats.org/officeDocument/2006/relationships/notesSlide" Target="../notesSlides/notesSlide3.xml" /><Relationship Id="rId20" Type="http://schemas.openxmlformats.org/officeDocument/2006/relationships/tags" Target="../tags/tag139.xml" /><Relationship Id="rId21" Type="http://schemas.openxmlformats.org/officeDocument/2006/relationships/tags" Target="../tags/tag140.xml" /><Relationship Id="rId22" Type="http://schemas.openxmlformats.org/officeDocument/2006/relationships/tags" Target="../tags/tag141.xml" /><Relationship Id="rId23" Type="http://schemas.openxmlformats.org/officeDocument/2006/relationships/tags" Target="../tags/tag142.xml" /><Relationship Id="rId24" Type="http://schemas.openxmlformats.org/officeDocument/2006/relationships/tags" Target="../tags/tag143.xml" /><Relationship Id="rId25" Type="http://schemas.openxmlformats.org/officeDocument/2006/relationships/tags" Target="../tags/tag144.xml" /><Relationship Id="rId26" Type="http://schemas.openxmlformats.org/officeDocument/2006/relationships/tags" Target="../tags/tag145.xml" /><Relationship Id="rId27" Type="http://schemas.openxmlformats.org/officeDocument/2006/relationships/tags" Target="../tags/tag146.xml" /><Relationship Id="rId28" Type="http://schemas.openxmlformats.org/officeDocument/2006/relationships/tags" Target="../tags/tag147.xml" /><Relationship Id="rId29" Type="http://schemas.openxmlformats.org/officeDocument/2006/relationships/tags" Target="../tags/tag148.xml" /><Relationship Id="rId3" Type="http://schemas.openxmlformats.org/officeDocument/2006/relationships/tags" Target="../tags/tag124.xml" /><Relationship Id="rId30" Type="http://schemas.openxmlformats.org/officeDocument/2006/relationships/tags" Target="../tags/tag149.xml" /><Relationship Id="rId31" Type="http://schemas.openxmlformats.org/officeDocument/2006/relationships/tags" Target="../tags/tag150.xml" /><Relationship Id="rId32" Type="http://schemas.openxmlformats.org/officeDocument/2006/relationships/tags" Target="../tags/tag151.xml" /><Relationship Id="rId33" Type="http://schemas.openxmlformats.org/officeDocument/2006/relationships/tags" Target="../tags/tag152.xml" /><Relationship Id="rId34" Type="http://schemas.openxmlformats.org/officeDocument/2006/relationships/tags" Target="../tags/tag153.xml" /><Relationship Id="rId35" Type="http://schemas.openxmlformats.org/officeDocument/2006/relationships/tags" Target="../tags/tag154.xml" /><Relationship Id="rId36" Type="http://schemas.openxmlformats.org/officeDocument/2006/relationships/image" Target="../media/image6.png" /><Relationship Id="rId37" Type="http://schemas.openxmlformats.org/officeDocument/2006/relationships/tags" Target="../tags/tag155.xml" /><Relationship Id="rId38" Type="http://schemas.openxmlformats.org/officeDocument/2006/relationships/tags" Target="../tags/tag156.xml" /><Relationship Id="rId39" Type="http://schemas.openxmlformats.org/officeDocument/2006/relationships/tags" Target="../tags/tag157.xml" /><Relationship Id="rId4" Type="http://schemas.openxmlformats.org/officeDocument/2006/relationships/tags" Target="../tags/tag125.xml" /><Relationship Id="rId40" Type="http://schemas.openxmlformats.org/officeDocument/2006/relationships/tags" Target="../tags/tag158.xml" /><Relationship Id="rId41" Type="http://schemas.openxmlformats.org/officeDocument/2006/relationships/tags" Target="../tags/tag159.xml" /><Relationship Id="rId42" Type="http://schemas.openxmlformats.org/officeDocument/2006/relationships/tags" Target="../tags/tag160.xml" /><Relationship Id="rId43" Type="http://schemas.openxmlformats.org/officeDocument/2006/relationships/tags" Target="../tags/tag161.xml" /><Relationship Id="rId44" Type="http://schemas.openxmlformats.org/officeDocument/2006/relationships/tags" Target="../tags/tag162.xml" /><Relationship Id="rId45" Type="http://schemas.openxmlformats.org/officeDocument/2006/relationships/tags" Target="../tags/tag163.xml" /><Relationship Id="rId46" Type="http://schemas.openxmlformats.org/officeDocument/2006/relationships/tags" Target="../tags/tag164.xml" /><Relationship Id="rId47" Type="http://schemas.openxmlformats.org/officeDocument/2006/relationships/tags" Target="../tags/tag165.xml" /><Relationship Id="rId48" Type="http://schemas.openxmlformats.org/officeDocument/2006/relationships/tags" Target="../tags/tag166.xml" /><Relationship Id="rId49" Type="http://schemas.openxmlformats.org/officeDocument/2006/relationships/tags" Target="../tags/tag167.xml" /><Relationship Id="rId5" Type="http://schemas.openxmlformats.org/officeDocument/2006/relationships/tags" Target="../tags/tag126.xml" /><Relationship Id="rId50" Type="http://schemas.openxmlformats.org/officeDocument/2006/relationships/tags" Target="../tags/tag168.xml" /><Relationship Id="rId51" Type="http://schemas.openxmlformats.org/officeDocument/2006/relationships/tags" Target="../tags/tag169.xml" /><Relationship Id="rId52" Type="http://schemas.openxmlformats.org/officeDocument/2006/relationships/tags" Target="../tags/tag170.xml" /><Relationship Id="rId53" Type="http://schemas.openxmlformats.org/officeDocument/2006/relationships/tags" Target="../tags/tag171.xml" /><Relationship Id="rId54" Type="http://schemas.openxmlformats.org/officeDocument/2006/relationships/tags" Target="../tags/tag172.xml" /><Relationship Id="rId55" Type="http://schemas.openxmlformats.org/officeDocument/2006/relationships/tags" Target="../tags/tag173.xml" /><Relationship Id="rId56" Type="http://schemas.openxmlformats.org/officeDocument/2006/relationships/tags" Target="../tags/tag174.xml" /><Relationship Id="rId57" Type="http://schemas.openxmlformats.org/officeDocument/2006/relationships/tags" Target="../tags/tag175.xml" /><Relationship Id="rId58" Type="http://schemas.openxmlformats.org/officeDocument/2006/relationships/tags" Target="../tags/tag176.xml" /><Relationship Id="rId59" Type="http://schemas.openxmlformats.org/officeDocument/2006/relationships/tags" Target="../tags/tag177.xml" /><Relationship Id="rId6" Type="http://schemas.openxmlformats.org/officeDocument/2006/relationships/tags" Target="../tags/tag127.xml" /><Relationship Id="rId60" Type="http://schemas.openxmlformats.org/officeDocument/2006/relationships/tags" Target="../tags/tag178.xml" /><Relationship Id="rId61" Type="http://schemas.openxmlformats.org/officeDocument/2006/relationships/tags" Target="../tags/tag179.xml" /><Relationship Id="rId62" Type="http://schemas.openxmlformats.org/officeDocument/2006/relationships/tags" Target="../tags/tag180.xml" /><Relationship Id="rId63" Type="http://schemas.openxmlformats.org/officeDocument/2006/relationships/tags" Target="../tags/tag181.xml" /><Relationship Id="rId64" Type="http://schemas.openxmlformats.org/officeDocument/2006/relationships/tags" Target="../tags/tag182.xml" /><Relationship Id="rId65" Type="http://schemas.openxmlformats.org/officeDocument/2006/relationships/tags" Target="../tags/tag183.xml" /><Relationship Id="rId66" Type="http://schemas.openxmlformats.org/officeDocument/2006/relationships/tags" Target="../tags/tag184.xml" /><Relationship Id="rId67" Type="http://schemas.openxmlformats.org/officeDocument/2006/relationships/tags" Target="../tags/tag185.xml" /><Relationship Id="rId68" Type="http://schemas.openxmlformats.org/officeDocument/2006/relationships/tags" Target="../tags/tag186.xml" /><Relationship Id="rId69" Type="http://schemas.openxmlformats.org/officeDocument/2006/relationships/tags" Target="../tags/tag187.xml" /><Relationship Id="rId7" Type="http://schemas.openxmlformats.org/officeDocument/2006/relationships/image" Target="../media/image4.png" /><Relationship Id="rId70" Type="http://schemas.openxmlformats.org/officeDocument/2006/relationships/tags" Target="../tags/tag188.xml" /><Relationship Id="rId71" Type="http://schemas.openxmlformats.org/officeDocument/2006/relationships/tags" Target="../tags/tag189.xml" /><Relationship Id="rId72" Type="http://schemas.openxmlformats.org/officeDocument/2006/relationships/tags" Target="../tags/tag190.xml" /><Relationship Id="rId73" Type="http://schemas.openxmlformats.org/officeDocument/2006/relationships/tags" Target="../tags/tag191.xml" /><Relationship Id="rId74" Type="http://schemas.openxmlformats.org/officeDocument/2006/relationships/tags" Target="../tags/tag192.xml" /><Relationship Id="rId75" Type="http://schemas.openxmlformats.org/officeDocument/2006/relationships/tags" Target="../tags/tag193.xml" /><Relationship Id="rId76" Type="http://schemas.openxmlformats.org/officeDocument/2006/relationships/tags" Target="../tags/tag194.xml" /><Relationship Id="rId8" Type="http://schemas.openxmlformats.org/officeDocument/2006/relationships/tags" Target="../tags/tag128.xml" /><Relationship Id="rId9" Type="http://schemas.openxmlformats.org/officeDocument/2006/relationships/tags" Target="../tags/tag129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05.xml" /><Relationship Id="rId11" Type="http://schemas.openxmlformats.org/officeDocument/2006/relationships/image" Target="../media/image5.png" /><Relationship Id="rId12" Type="http://schemas.openxmlformats.org/officeDocument/2006/relationships/tags" Target="../tags/tag206.xml" /><Relationship Id="rId13" Type="http://schemas.openxmlformats.org/officeDocument/2006/relationships/tags" Target="../tags/tag207.xml" /><Relationship Id="rId14" Type="http://schemas.openxmlformats.org/officeDocument/2006/relationships/tags" Target="../tags/tag208.xml" /><Relationship Id="rId15" Type="http://schemas.openxmlformats.org/officeDocument/2006/relationships/tags" Target="../tags/tag209.xml" /><Relationship Id="rId16" Type="http://schemas.openxmlformats.org/officeDocument/2006/relationships/tags" Target="../tags/tag210.xml" /><Relationship Id="rId17" Type="http://schemas.openxmlformats.org/officeDocument/2006/relationships/tags" Target="../tags/tag211.xml" /><Relationship Id="rId18" Type="http://schemas.openxmlformats.org/officeDocument/2006/relationships/tags" Target="../tags/tag212.xml" /><Relationship Id="rId19" Type="http://schemas.openxmlformats.org/officeDocument/2006/relationships/tags" Target="../tags/tag213.xml" /><Relationship Id="rId2" Type="http://schemas.openxmlformats.org/officeDocument/2006/relationships/notesSlide" Target="../notesSlides/notesSlide4.xml" /><Relationship Id="rId20" Type="http://schemas.openxmlformats.org/officeDocument/2006/relationships/tags" Target="../tags/tag214.xml" /><Relationship Id="rId21" Type="http://schemas.openxmlformats.org/officeDocument/2006/relationships/tags" Target="../tags/tag215.xml" /><Relationship Id="rId22" Type="http://schemas.openxmlformats.org/officeDocument/2006/relationships/tags" Target="../tags/tag216.xml" /><Relationship Id="rId23" Type="http://schemas.openxmlformats.org/officeDocument/2006/relationships/tags" Target="../tags/tag217.xml" /><Relationship Id="rId24" Type="http://schemas.openxmlformats.org/officeDocument/2006/relationships/tags" Target="../tags/tag218.xml" /><Relationship Id="rId25" Type="http://schemas.openxmlformats.org/officeDocument/2006/relationships/tags" Target="../tags/tag219.xml" /><Relationship Id="rId26" Type="http://schemas.openxmlformats.org/officeDocument/2006/relationships/tags" Target="../tags/tag220.xml" /><Relationship Id="rId27" Type="http://schemas.openxmlformats.org/officeDocument/2006/relationships/tags" Target="../tags/tag221.xml" /><Relationship Id="rId28" Type="http://schemas.openxmlformats.org/officeDocument/2006/relationships/tags" Target="../tags/tag222.xml" /><Relationship Id="rId29" Type="http://schemas.openxmlformats.org/officeDocument/2006/relationships/tags" Target="../tags/tag223.xml" /><Relationship Id="rId3" Type="http://schemas.openxmlformats.org/officeDocument/2006/relationships/tags" Target="../tags/tag199.xml" /><Relationship Id="rId30" Type="http://schemas.openxmlformats.org/officeDocument/2006/relationships/tags" Target="../tags/tag224.xml" /><Relationship Id="rId31" Type="http://schemas.openxmlformats.org/officeDocument/2006/relationships/tags" Target="../tags/tag225.xml" /><Relationship Id="rId32" Type="http://schemas.openxmlformats.org/officeDocument/2006/relationships/tags" Target="../tags/tag226.xml" /><Relationship Id="rId33" Type="http://schemas.openxmlformats.org/officeDocument/2006/relationships/tags" Target="../tags/tag227.xml" /><Relationship Id="rId34" Type="http://schemas.openxmlformats.org/officeDocument/2006/relationships/tags" Target="../tags/tag228.xml" /><Relationship Id="rId35" Type="http://schemas.openxmlformats.org/officeDocument/2006/relationships/tags" Target="../tags/tag229.xml" /><Relationship Id="rId36" Type="http://schemas.openxmlformats.org/officeDocument/2006/relationships/tags" Target="../tags/tag230.xml" /><Relationship Id="rId37" Type="http://schemas.openxmlformats.org/officeDocument/2006/relationships/image" Target="../media/image6.png" /><Relationship Id="rId38" Type="http://schemas.openxmlformats.org/officeDocument/2006/relationships/tags" Target="../tags/tag231.xml" /><Relationship Id="rId39" Type="http://schemas.openxmlformats.org/officeDocument/2006/relationships/tags" Target="../tags/tag232.xml" /><Relationship Id="rId4" Type="http://schemas.openxmlformats.org/officeDocument/2006/relationships/tags" Target="../tags/tag200.xml" /><Relationship Id="rId40" Type="http://schemas.openxmlformats.org/officeDocument/2006/relationships/tags" Target="../tags/tag233.xml" /><Relationship Id="rId41" Type="http://schemas.openxmlformats.org/officeDocument/2006/relationships/tags" Target="../tags/tag234.xml" /><Relationship Id="rId42" Type="http://schemas.openxmlformats.org/officeDocument/2006/relationships/tags" Target="../tags/tag235.xml" /><Relationship Id="rId43" Type="http://schemas.openxmlformats.org/officeDocument/2006/relationships/tags" Target="../tags/tag236.xml" /><Relationship Id="rId44" Type="http://schemas.openxmlformats.org/officeDocument/2006/relationships/tags" Target="../tags/tag237.xml" /><Relationship Id="rId45" Type="http://schemas.openxmlformats.org/officeDocument/2006/relationships/tags" Target="../tags/tag238.xml" /><Relationship Id="rId46" Type="http://schemas.openxmlformats.org/officeDocument/2006/relationships/tags" Target="../tags/tag239.xml" /><Relationship Id="rId47" Type="http://schemas.openxmlformats.org/officeDocument/2006/relationships/tags" Target="../tags/tag240.xml" /><Relationship Id="rId48" Type="http://schemas.openxmlformats.org/officeDocument/2006/relationships/tags" Target="../tags/tag241.xml" /><Relationship Id="rId49" Type="http://schemas.openxmlformats.org/officeDocument/2006/relationships/tags" Target="../tags/tag242.xml" /><Relationship Id="rId5" Type="http://schemas.openxmlformats.org/officeDocument/2006/relationships/tags" Target="../tags/tag201.xml" /><Relationship Id="rId50" Type="http://schemas.openxmlformats.org/officeDocument/2006/relationships/tags" Target="../tags/tag243.xml" /><Relationship Id="rId51" Type="http://schemas.openxmlformats.org/officeDocument/2006/relationships/tags" Target="../tags/tag244.xml" /><Relationship Id="rId52" Type="http://schemas.openxmlformats.org/officeDocument/2006/relationships/tags" Target="../tags/tag245.xml" /><Relationship Id="rId53" Type="http://schemas.openxmlformats.org/officeDocument/2006/relationships/tags" Target="../tags/tag246.xml" /><Relationship Id="rId54" Type="http://schemas.openxmlformats.org/officeDocument/2006/relationships/tags" Target="../tags/tag247.xml" /><Relationship Id="rId55" Type="http://schemas.openxmlformats.org/officeDocument/2006/relationships/tags" Target="../tags/tag248.xml" /><Relationship Id="rId56" Type="http://schemas.openxmlformats.org/officeDocument/2006/relationships/tags" Target="../tags/tag249.xml" /><Relationship Id="rId57" Type="http://schemas.openxmlformats.org/officeDocument/2006/relationships/tags" Target="../tags/tag250.xml" /><Relationship Id="rId58" Type="http://schemas.openxmlformats.org/officeDocument/2006/relationships/tags" Target="../tags/tag251.xml" /><Relationship Id="rId59" Type="http://schemas.openxmlformats.org/officeDocument/2006/relationships/tags" Target="../tags/tag252.xml" /><Relationship Id="rId6" Type="http://schemas.openxmlformats.org/officeDocument/2006/relationships/tags" Target="../tags/tag202.xml" /><Relationship Id="rId60" Type="http://schemas.openxmlformats.org/officeDocument/2006/relationships/tags" Target="../tags/tag253.xml" /><Relationship Id="rId61" Type="http://schemas.openxmlformats.org/officeDocument/2006/relationships/tags" Target="../tags/tag254.xml" /><Relationship Id="rId62" Type="http://schemas.openxmlformats.org/officeDocument/2006/relationships/tags" Target="../tags/tag255.xml" /><Relationship Id="rId63" Type="http://schemas.openxmlformats.org/officeDocument/2006/relationships/tags" Target="../tags/tag256.xml" /><Relationship Id="rId64" Type="http://schemas.openxmlformats.org/officeDocument/2006/relationships/tags" Target="../tags/tag257.xml" /><Relationship Id="rId65" Type="http://schemas.openxmlformats.org/officeDocument/2006/relationships/tags" Target="../tags/tag258.xml" /><Relationship Id="rId66" Type="http://schemas.openxmlformats.org/officeDocument/2006/relationships/tags" Target="../tags/tag259.xml" /><Relationship Id="rId67" Type="http://schemas.openxmlformats.org/officeDocument/2006/relationships/tags" Target="../tags/tag260.xml" /><Relationship Id="rId68" Type="http://schemas.openxmlformats.org/officeDocument/2006/relationships/tags" Target="../tags/tag261.xml" /><Relationship Id="rId69" Type="http://schemas.openxmlformats.org/officeDocument/2006/relationships/tags" Target="../tags/tag262.xml" /><Relationship Id="rId7" Type="http://schemas.openxmlformats.org/officeDocument/2006/relationships/tags" Target="../tags/tag203.xml" /><Relationship Id="rId70" Type="http://schemas.openxmlformats.org/officeDocument/2006/relationships/tags" Target="../tags/tag263.xml" /><Relationship Id="rId71" Type="http://schemas.openxmlformats.org/officeDocument/2006/relationships/tags" Target="../tags/tag264.xml" /><Relationship Id="rId72" Type="http://schemas.openxmlformats.org/officeDocument/2006/relationships/tags" Target="../tags/tag265.xml" /><Relationship Id="rId73" Type="http://schemas.openxmlformats.org/officeDocument/2006/relationships/tags" Target="../tags/tag266.xml" /><Relationship Id="rId8" Type="http://schemas.openxmlformats.org/officeDocument/2006/relationships/image" Target="../media/image4.png" /><Relationship Id="rId9" Type="http://schemas.openxmlformats.org/officeDocument/2006/relationships/tags" Target="../tags/tag204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5.png" /><Relationship Id="rId11" Type="http://schemas.openxmlformats.org/officeDocument/2006/relationships/tags" Target="../tags/tag277.xml" /><Relationship Id="rId12" Type="http://schemas.openxmlformats.org/officeDocument/2006/relationships/tags" Target="../tags/tag278.xml" /><Relationship Id="rId13" Type="http://schemas.openxmlformats.org/officeDocument/2006/relationships/tags" Target="../tags/tag279.xml" /><Relationship Id="rId14" Type="http://schemas.openxmlformats.org/officeDocument/2006/relationships/tags" Target="../tags/tag280.xml" /><Relationship Id="rId15" Type="http://schemas.openxmlformats.org/officeDocument/2006/relationships/tags" Target="../tags/tag281.xml" /><Relationship Id="rId16" Type="http://schemas.openxmlformats.org/officeDocument/2006/relationships/tags" Target="../tags/tag282.xml" /><Relationship Id="rId17" Type="http://schemas.openxmlformats.org/officeDocument/2006/relationships/tags" Target="../tags/tag283.xml" /><Relationship Id="rId18" Type="http://schemas.openxmlformats.org/officeDocument/2006/relationships/tags" Target="../tags/tag284.xml" /><Relationship Id="rId19" Type="http://schemas.openxmlformats.org/officeDocument/2006/relationships/tags" Target="../tags/tag285.xml" /><Relationship Id="rId2" Type="http://schemas.openxmlformats.org/officeDocument/2006/relationships/notesSlide" Target="../notesSlides/notesSlide5.xml" /><Relationship Id="rId20" Type="http://schemas.openxmlformats.org/officeDocument/2006/relationships/tags" Target="../tags/tag286.xml" /><Relationship Id="rId21" Type="http://schemas.openxmlformats.org/officeDocument/2006/relationships/tags" Target="../tags/tag287.xml" /><Relationship Id="rId22" Type="http://schemas.openxmlformats.org/officeDocument/2006/relationships/tags" Target="../tags/tag288.xml" /><Relationship Id="rId23" Type="http://schemas.openxmlformats.org/officeDocument/2006/relationships/tags" Target="../tags/tag289.xml" /><Relationship Id="rId24" Type="http://schemas.openxmlformats.org/officeDocument/2006/relationships/tags" Target="../tags/tag290.xml" /><Relationship Id="rId25" Type="http://schemas.openxmlformats.org/officeDocument/2006/relationships/tags" Target="../tags/tag291.xml" /><Relationship Id="rId26" Type="http://schemas.openxmlformats.org/officeDocument/2006/relationships/tags" Target="../tags/tag292.xml" /><Relationship Id="rId27" Type="http://schemas.openxmlformats.org/officeDocument/2006/relationships/tags" Target="../tags/tag293.xml" /><Relationship Id="rId28" Type="http://schemas.openxmlformats.org/officeDocument/2006/relationships/tags" Target="../tags/tag294.xml" /><Relationship Id="rId29" Type="http://schemas.openxmlformats.org/officeDocument/2006/relationships/tags" Target="../tags/tag295.xml" /><Relationship Id="rId3" Type="http://schemas.openxmlformats.org/officeDocument/2006/relationships/tags" Target="../tags/tag271.xml" /><Relationship Id="rId30" Type="http://schemas.openxmlformats.org/officeDocument/2006/relationships/tags" Target="../tags/tag296.xml" /><Relationship Id="rId31" Type="http://schemas.openxmlformats.org/officeDocument/2006/relationships/tags" Target="../tags/tag297.xml" /><Relationship Id="rId32" Type="http://schemas.openxmlformats.org/officeDocument/2006/relationships/tags" Target="../tags/tag298.xml" /><Relationship Id="rId33" Type="http://schemas.openxmlformats.org/officeDocument/2006/relationships/tags" Target="../tags/tag299.xml" /><Relationship Id="rId34" Type="http://schemas.openxmlformats.org/officeDocument/2006/relationships/tags" Target="../tags/tag300.xml" /><Relationship Id="rId35" Type="http://schemas.openxmlformats.org/officeDocument/2006/relationships/tags" Target="../tags/tag301.xml" /><Relationship Id="rId36" Type="http://schemas.openxmlformats.org/officeDocument/2006/relationships/image" Target="../media/image6.png" /><Relationship Id="rId37" Type="http://schemas.openxmlformats.org/officeDocument/2006/relationships/tags" Target="../tags/tag302.xml" /><Relationship Id="rId38" Type="http://schemas.openxmlformats.org/officeDocument/2006/relationships/tags" Target="../tags/tag303.xml" /><Relationship Id="rId39" Type="http://schemas.openxmlformats.org/officeDocument/2006/relationships/tags" Target="../tags/tag304.xml" /><Relationship Id="rId4" Type="http://schemas.openxmlformats.org/officeDocument/2006/relationships/tags" Target="../tags/tag272.xml" /><Relationship Id="rId40" Type="http://schemas.openxmlformats.org/officeDocument/2006/relationships/tags" Target="../tags/tag305.xml" /><Relationship Id="rId41" Type="http://schemas.openxmlformats.org/officeDocument/2006/relationships/tags" Target="../tags/tag306.xml" /><Relationship Id="rId42" Type="http://schemas.openxmlformats.org/officeDocument/2006/relationships/tags" Target="../tags/tag307.xml" /><Relationship Id="rId43" Type="http://schemas.openxmlformats.org/officeDocument/2006/relationships/tags" Target="../tags/tag308.xml" /><Relationship Id="rId44" Type="http://schemas.openxmlformats.org/officeDocument/2006/relationships/tags" Target="../tags/tag309.xml" /><Relationship Id="rId45" Type="http://schemas.openxmlformats.org/officeDocument/2006/relationships/tags" Target="../tags/tag310.xml" /><Relationship Id="rId46" Type="http://schemas.openxmlformats.org/officeDocument/2006/relationships/tags" Target="../tags/tag311.xml" /><Relationship Id="rId47" Type="http://schemas.openxmlformats.org/officeDocument/2006/relationships/tags" Target="../tags/tag312.xml" /><Relationship Id="rId48" Type="http://schemas.openxmlformats.org/officeDocument/2006/relationships/tags" Target="../tags/tag313.xml" /><Relationship Id="rId49" Type="http://schemas.openxmlformats.org/officeDocument/2006/relationships/tags" Target="../tags/tag314.xml" /><Relationship Id="rId5" Type="http://schemas.openxmlformats.org/officeDocument/2006/relationships/tags" Target="../tags/tag273.xml" /><Relationship Id="rId50" Type="http://schemas.openxmlformats.org/officeDocument/2006/relationships/tags" Target="../tags/tag315.xml" /><Relationship Id="rId51" Type="http://schemas.openxmlformats.org/officeDocument/2006/relationships/tags" Target="../tags/tag316.xml" /><Relationship Id="rId52" Type="http://schemas.openxmlformats.org/officeDocument/2006/relationships/tags" Target="../tags/tag317.xml" /><Relationship Id="rId53" Type="http://schemas.openxmlformats.org/officeDocument/2006/relationships/tags" Target="../tags/tag318.xml" /><Relationship Id="rId54" Type="http://schemas.openxmlformats.org/officeDocument/2006/relationships/tags" Target="../tags/tag319.xml" /><Relationship Id="rId55" Type="http://schemas.openxmlformats.org/officeDocument/2006/relationships/tags" Target="../tags/tag320.xml" /><Relationship Id="rId56" Type="http://schemas.openxmlformats.org/officeDocument/2006/relationships/tags" Target="../tags/tag321.xml" /><Relationship Id="rId57" Type="http://schemas.openxmlformats.org/officeDocument/2006/relationships/tags" Target="../tags/tag322.xml" /><Relationship Id="rId58" Type="http://schemas.openxmlformats.org/officeDocument/2006/relationships/tags" Target="../tags/tag323.xml" /><Relationship Id="rId59" Type="http://schemas.openxmlformats.org/officeDocument/2006/relationships/tags" Target="../tags/tag324.xml" /><Relationship Id="rId6" Type="http://schemas.openxmlformats.org/officeDocument/2006/relationships/tags" Target="../tags/tag274.xml" /><Relationship Id="rId60" Type="http://schemas.openxmlformats.org/officeDocument/2006/relationships/tags" Target="../tags/tag325.xml" /><Relationship Id="rId61" Type="http://schemas.openxmlformats.org/officeDocument/2006/relationships/tags" Target="../tags/tag326.xml" /><Relationship Id="rId62" Type="http://schemas.openxmlformats.org/officeDocument/2006/relationships/tags" Target="../tags/tag327.xml" /><Relationship Id="rId63" Type="http://schemas.openxmlformats.org/officeDocument/2006/relationships/tags" Target="../tags/tag328.xml" /><Relationship Id="rId64" Type="http://schemas.openxmlformats.org/officeDocument/2006/relationships/tags" Target="../tags/tag329.xml" /><Relationship Id="rId65" Type="http://schemas.openxmlformats.org/officeDocument/2006/relationships/tags" Target="../tags/tag330.xml" /><Relationship Id="rId66" Type="http://schemas.openxmlformats.org/officeDocument/2006/relationships/tags" Target="../tags/tag331.xml" /><Relationship Id="rId67" Type="http://schemas.openxmlformats.org/officeDocument/2006/relationships/tags" Target="../tags/tag332.xml" /><Relationship Id="rId68" Type="http://schemas.openxmlformats.org/officeDocument/2006/relationships/tags" Target="../tags/tag333.xml" /><Relationship Id="rId69" Type="http://schemas.openxmlformats.org/officeDocument/2006/relationships/tags" Target="../tags/tag334.xml" /><Relationship Id="rId7" Type="http://schemas.openxmlformats.org/officeDocument/2006/relationships/image" Target="../media/image4.png" /><Relationship Id="rId70" Type="http://schemas.openxmlformats.org/officeDocument/2006/relationships/tags" Target="../tags/tag335.xml" /><Relationship Id="rId71" Type="http://schemas.openxmlformats.org/officeDocument/2006/relationships/tags" Target="../tags/tag336.xml" /><Relationship Id="rId72" Type="http://schemas.openxmlformats.org/officeDocument/2006/relationships/tags" Target="../tags/tag337.xml" /><Relationship Id="rId73" Type="http://schemas.openxmlformats.org/officeDocument/2006/relationships/tags" Target="../tags/tag338.xml" /><Relationship Id="rId8" Type="http://schemas.openxmlformats.org/officeDocument/2006/relationships/tags" Target="../tags/tag275.xml" /><Relationship Id="rId9" Type="http://schemas.openxmlformats.org/officeDocument/2006/relationships/tags" Target="../tags/tag276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4" name="Text Box 3"/>
          <p:cNvSpPr txBox="1"/>
          <p:nvPr>
            <p:custDataLst>
              <p:tags r:id="rId5"/>
            </p:custDataLst>
          </p:nvPr>
        </p:nvSpPr>
        <p:spPr>
          <a:xfrm>
            <a:off x="1077595" y="2459990"/>
            <a:ext cx="1052512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48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48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   </a:t>
            </a:r>
            <a:r>
              <a:rPr lang="zh-CN" sz="48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生态工程</a:t>
            </a:r>
            <a:endParaRPr lang="zh-CN" sz="48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48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    生态工程的基本原理</a:t>
            </a:r>
            <a:endParaRPr lang="zh-CN" altLang="en-US" sz="48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3890645" y="628650"/>
            <a:ext cx="4899660" cy="879475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Tx/>
              <a:buSzTx/>
              <a:buFontTx/>
            </a:pPr>
            <a:r>
              <a:rPr lang="zh-CN" altLang="en-US" sz="4800" b="1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第</a:t>
            </a:r>
            <a:r>
              <a:rPr lang="en-US" altLang="zh-CN" sz="4800" b="1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4</a:t>
            </a:r>
            <a:r>
              <a:rPr lang="zh-CN" altLang="en-US" sz="4800" b="1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章   人与环境</a:t>
            </a:r>
            <a:endParaRPr lang="zh-CN" altLang="en-US" sz="4800" b="1" kern="120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56728" y="2041568"/>
            <a:ext cx="1427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①</a:t>
            </a: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问题</a:t>
            </a:r>
            <a:r>
              <a:rPr lang="en-US" altLang="zh-CN"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</a:t>
            </a:r>
            <a:endParaRPr lang="en-US" altLang="zh-CN" sz="28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84450" y="3409315"/>
            <a:ext cx="9469755" cy="1584325"/>
          </a:xfrm>
          <a:prstGeom prst="rect">
            <a:avLst/>
          </a:prstGeom>
          <a:noFill/>
          <a:ln w="28575" cap="flat" cmpd="sng">
            <a:noFill/>
            <a:prstDash val="sysDash"/>
            <a:bevel/>
          </a:ln>
          <a:effectLst/>
        </p:spPr>
        <p:txBody>
          <a:bodyPr wrap="square" lIns="33810" tIns="17619" rIns="33810" bIns="176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</a:rPr>
              <a:t>采用工程学和生态学措施现结合的方法，废水处理、</a:t>
            </a:r>
            <a:r>
              <a:rPr lang="zh-CN" altLang="en-US" sz="280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点源</a:t>
            </a: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</a:rPr>
              <a:t>和</a:t>
            </a:r>
            <a:r>
              <a:rPr lang="zh-CN" altLang="en-US" sz="280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非点源</a:t>
            </a: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</a:rPr>
              <a:t>污染控制、土地处理工程,以及动植物物种引进等,使受到干扰的湿地得以恢复；在湿地的周围,还应建立缓冲带。</a:t>
            </a:r>
            <a:endParaRPr lang="zh-CN" altLang="en-US" sz="2800" smtClean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177728" y="3475816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defRPr sz="22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2800" b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②</a:t>
            </a:r>
            <a:r>
              <a:rPr lang="zh-CN" altLang="en-US" sz="2800" b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对策</a:t>
            </a:r>
            <a:r>
              <a:rPr lang="zh-CN" altLang="en-US" sz="2800" b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：</a:t>
            </a:r>
            <a:endParaRPr lang="en-US" altLang="zh-CN" sz="2800" b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" name="Text Box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85085" y="2042795"/>
            <a:ext cx="8895080" cy="1326515"/>
          </a:xfrm>
          <a:prstGeom prst="rect">
            <a:avLst/>
          </a:prstGeom>
          <a:noFill/>
          <a:ln w="28575" cap="flat" cmpd="sng">
            <a:noFill/>
            <a:prstDash val="sysDash"/>
            <a:bevel/>
          </a:ln>
          <a:effectLst/>
        </p:spPr>
        <p:txBody>
          <a:bodyPr wrap="square" lIns="33810" tIns="17619" rIns="33810" bIns="176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经济发展过程中，人们对湿地</a:t>
            </a: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进行排水和围垦</a:t>
            </a:r>
            <a:r>
              <a:rPr lang="en-US" altLang="zh-CN"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已经破坏了地球上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80%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的湿地</a:t>
            </a: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资源。湿地的缩小、湿地的环境污染、生物资源的过度利用等。</a:t>
            </a:r>
            <a:endParaRPr lang="zh-CN" altLang="en-US" sz="280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89122" y="1434137"/>
            <a:ext cx="39166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湿地生态恢复工程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4239863" y="594237"/>
            <a:ext cx="152386" cy="152386"/>
          </a:xfrm>
          <a:prstGeom prst="rect">
            <a:avLst/>
          </a:prstGeom>
          <a:noFill/>
        </p:spPr>
        <p:txBody>
          <a:bodyPr vert="horz" wrap="square" lIns="45715" tIns="22857" rIns="45715" bIns="22857" numCol="1" anchor="t" anchorCtr="0" compatLnSpc="1"/>
          <a:lstStyle/>
          <a:p>
            <a:endParaRPr lang="zh-CN" altLang="en-US" sz="900">
              <a:solidFill>
                <a:prstClr val="black"/>
              </a:solidFill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73355" y="375920"/>
            <a:ext cx="615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三、生态工程的实例和发展前景</a:t>
            </a:r>
            <a:endParaRPr lang="zh-CN" altLang="en-US" sz="32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28514" y="959356"/>
            <a:ext cx="395282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生态工程的实例</a:t>
            </a:r>
            <a:endParaRPr lang="zh-CN" altLang="en-US" sz="280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73115" y="5033543"/>
            <a:ext cx="11446181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点源污染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是指能够找到具体污染来源的污染，如下水道、工厂排污口等。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173355" y="5555615"/>
            <a:ext cx="11744960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非点源污染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是指不能准确确定污染发源地的污染，如农田施用农药、化肥对地表和地下水造成的污染。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3775" y="134620"/>
            <a:ext cx="2806700" cy="186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4815" y="134620"/>
            <a:ext cx="2602230" cy="189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14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5" name="卫星新闻：滇池复生！ - 1.云南诗人于坚写道：“世界竟然如此荒诞，我们活着，滇池死去！”(Av84731530,P1)">
            <a:hlinkClick action="ppaction://media"/>
          </p:cNvPr>
          <p:cNvPicPr>
            <a:picLocks noChangeAspect="1"/>
          </p:cNvPicPr>
          <p:nvPr>
            <a:videoFile r:link="rId6"/>
            <p:custDataLst>
              <p:tags r:id="rId5"/>
            </p:custDataLst>
            <p:extLst>
              <p:ext uri="{DAA4B4D4-6D71-4841-9C94-3DE7FCFB9230}">
                <p14:media xmlns:p14="http://schemas.microsoft.com/office/powerpoint/2010/main" r:embed="rId7">
                  <p14:trim st="6414.000000" end="8052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442" y="501790"/>
            <a:ext cx="10791115" cy="6070002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89122" y="1434137"/>
            <a:ext cx="39166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湿地生态恢复工程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239863" y="594237"/>
            <a:ext cx="152386" cy="152386"/>
          </a:xfrm>
          <a:prstGeom prst="rect">
            <a:avLst/>
          </a:prstGeom>
          <a:noFill/>
        </p:spPr>
        <p:txBody>
          <a:bodyPr vert="horz" wrap="square" lIns="45715" tIns="22857" rIns="45715" bIns="22857" numCol="1" anchor="t" anchorCtr="0" compatLnSpc="1"/>
          <a:lstStyle/>
          <a:p>
            <a:endParaRPr lang="zh-CN" altLang="en-US" sz="900">
              <a:solidFill>
                <a:prstClr val="black"/>
              </a:solidFill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73355" y="375920"/>
            <a:ext cx="615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三、生态工程的实例和发展前景</a:t>
            </a:r>
            <a:endParaRPr lang="zh-CN" altLang="en-US" sz="32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28514" y="959356"/>
            <a:ext cx="395282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生态工程的实例</a:t>
            </a:r>
            <a:endParaRPr lang="zh-CN" altLang="en-US" sz="280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7945755" y="177165"/>
            <a:ext cx="3542665" cy="2362200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241183" y="2083162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defRPr sz="22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2800" b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③</a:t>
            </a:r>
            <a:r>
              <a:rPr lang="zh-CN" altLang="en-US" sz="2800" b="0">
                <a:latin typeface="楷体" panose="02010609060101010101" charset="-122"/>
                <a:ea typeface="楷体" panose="02010609060101010101" charset="-122"/>
                <a:sym typeface="+mn-ea"/>
              </a:rPr>
              <a:t>案例：</a:t>
            </a:r>
            <a:endParaRPr lang="en-US" altLang="zh-CN" sz="2800" b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707212" y="2168655"/>
            <a:ext cx="4425639" cy="378460"/>
          </a:xfrm>
          <a:prstGeom prst="rect">
            <a:avLst/>
          </a:prstGeom>
          <a:noFill/>
          <a:ln w="28575" cap="flat" cmpd="sng">
            <a:noFill/>
            <a:prstDash val="sysDash"/>
            <a:bevel/>
          </a:ln>
          <a:effectLst/>
        </p:spPr>
        <p:txBody>
          <a:bodyPr wrap="square" lIns="33810" tIns="17619" rIns="33810" bIns="176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</a:rPr>
              <a:t>厦门筼筜湖生态恢复。</a:t>
            </a:r>
            <a:endParaRPr lang="zh-CN" altLang="en-US" sz="2800" smtClean="0"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1"/>
            </p:custDataLst>
          </p:nvPr>
        </p:nvGraphicFramePr>
        <p:xfrm>
          <a:off x="1601535" y="2728449"/>
          <a:ext cx="8312785" cy="395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7705090"/>
              </a:tblGrid>
              <a:tr h="411480">
                <a:tc rowSpan="4"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湿地生态恢复工程</a:t>
                      </a:r>
                      <a:endParaRPr lang="zh-CN" altLang="en-US" sz="2400" b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400" b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</a:rPr>
                        <a:t>主要原理及对应的内容</a:t>
                      </a: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947420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废水等污染物的处理 </a:t>
                      </a: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                 </a:t>
                      </a:r>
                      <a:r>
                        <a:rPr lang="en-US" altLang="zh-CN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________</a:t>
                      </a: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原理</a:t>
                      </a: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130300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zh-CN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根据原湿地中物种的分布情况引入动植物</a:t>
                      </a: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      </a:t>
                      </a: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                 </a:t>
                      </a:r>
                      <a:r>
                        <a:rPr lang="en-US" altLang="zh-CN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________</a:t>
                      </a: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原理</a:t>
                      </a: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463675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建立缓冲带，减少人类的干扰、依靠其自然演替等机制恢复其生态功能      </a:t>
                      </a: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                 </a:t>
                      </a:r>
                      <a:r>
                        <a:rPr lang="en-US" altLang="zh-CN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_________</a:t>
                      </a:r>
                      <a:r>
                        <a:rPr lang="zh-CN" altLang="en-US" sz="24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原理</a:t>
                      </a: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5542298" y="3439900"/>
            <a:ext cx="9073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循环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5542298" y="4370407"/>
            <a:ext cx="9073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协调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5542298" y="5847915"/>
            <a:ext cx="9073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自生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10054590" y="4597400"/>
            <a:ext cx="189992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120">
                <a:solidFill>
                  <a:srgbClr val="E818CD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整体原理</a:t>
            </a:r>
            <a:endParaRPr lang="zh-CN" altLang="en-US" sz="2800" b="1" spc="120">
              <a:solidFill>
                <a:srgbClr val="E818CD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1"/>
      <p:bldP spid="12" grpId="2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1761490" y="2112010"/>
            <a:ext cx="10282555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en-US" sz="280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湿地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被誉为地球的“</a:t>
            </a:r>
            <a:r>
              <a:rPr lang="zh-CN" altLang="en-US" sz="2800" u="sng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肾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具有蓄洪防旱，</a:t>
            </a:r>
            <a:r>
              <a:rPr lang="zh-CN" altLang="en-US" sz="280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调节区域气候，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控制</a:t>
            </a:r>
            <a:r>
              <a:rPr lang="zh-CN" altLang="en-US" sz="280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土壤侵蚀，自然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净化污水，为迁飞的鸟类和其他多种动植物</a:t>
            </a:r>
            <a:r>
              <a:rPr lang="zh-CN" altLang="en-US" sz="280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提供栖息地，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以及为人们提供休闲娱乐的环境等</a:t>
            </a:r>
            <a:r>
              <a:rPr lang="zh-CN" altLang="en-US" sz="280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功能。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217688" y="2174761"/>
            <a:ext cx="2494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defRPr sz="22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2800" b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④湿地的功能</a:t>
            </a:r>
            <a:r>
              <a:rPr lang="en-US" altLang="zh-CN" sz="2800" b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</a:t>
            </a:r>
            <a:endParaRPr lang="en-US" altLang="zh-CN" sz="2800" b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2979420" y="4288155"/>
            <a:ext cx="69519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我国湿地面积大小位列世界第四，亚洲第一。</a:t>
            </a:r>
            <a:endParaRPr lang="zh-CN" altLang="en-US" sz="280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589122" y="1434137"/>
            <a:ext cx="39166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湿地生态恢复工程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4239863" y="594237"/>
            <a:ext cx="152386" cy="152386"/>
          </a:xfrm>
          <a:prstGeom prst="rect">
            <a:avLst/>
          </a:prstGeom>
          <a:noFill/>
        </p:spPr>
        <p:txBody>
          <a:bodyPr vert="horz" wrap="square" lIns="45715" tIns="22857" rIns="45715" bIns="22857" numCol="1" anchor="t" anchorCtr="0" compatLnSpc="1"/>
          <a:lstStyle/>
          <a:p>
            <a:endParaRPr lang="zh-CN" altLang="en-US" sz="900">
              <a:solidFill>
                <a:prstClr val="black"/>
              </a:solidFill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73355" y="375920"/>
            <a:ext cx="615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三、生态工程的实例和发展前景</a:t>
            </a:r>
            <a:endParaRPr lang="zh-CN" altLang="en-US" sz="32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28514" y="959356"/>
            <a:ext cx="395282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生态工程的实例</a:t>
            </a:r>
            <a:endParaRPr lang="zh-CN" altLang="en-US" sz="280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3112770" y="5344795"/>
            <a:ext cx="6685915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湿地的恢复主要依靠其自然演替等机制恢复其生态功能，应尽量减少人类的干扰。</a:t>
            </a:r>
            <a:endParaRPr lang="zh-CN" altLang="en-US" sz="2800" smtClean="0">
              <a:latin typeface="楷体" panose="02010609060101010101" charset="-122"/>
              <a:ea typeface="楷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2610495" y="2232091"/>
            <a:ext cx="8986922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矿藏开采后会造成山体、土壤和植被，乃至整个</a:t>
            </a:r>
            <a:r>
              <a:rPr lang="zh-CN" altLang="en-US" sz="280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地区生态系统的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破坏。。矿区极端恶劣的土地条件阻碍植被生长;影响土地景观,产生重金属污染。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2610485" y="4235450"/>
            <a:ext cx="8987155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2800" kern="10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charset="-122"/>
                <a:sym typeface="Times New Roman" panose="02020603050405020304" pitchFamily="18" charset="0"/>
              </a:rPr>
              <a:t>遵循系统学和工程学的原理，</a:t>
            </a:r>
            <a:r>
              <a:rPr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人工制造表土、多层覆盖、特殊隔离、土壤侵蚀控制、植被恢复工程等;关键在于</a:t>
            </a:r>
            <a:r>
              <a:rPr sz="280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植被恢复</a:t>
            </a:r>
            <a:r>
              <a:rPr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,以及植被恢复所必需的</a:t>
            </a:r>
            <a:r>
              <a:rPr sz="280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土壤微生物群落的重建</a:t>
            </a:r>
            <a:r>
              <a:rPr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。</a:t>
            </a:r>
            <a:endParaRPr sz="280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151648" y="2280328"/>
            <a:ext cx="1427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①问题</a:t>
            </a:r>
            <a:r>
              <a:rPr lang="en-US" altLang="zh-CN" sz="28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</a:t>
            </a:r>
            <a:endParaRPr lang="en-US" altLang="zh-CN" sz="28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100848" y="4268369"/>
            <a:ext cx="1427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②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对策</a:t>
            </a:r>
            <a:r>
              <a:rPr lang="en-US" altLang="zh-CN" sz="28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</a:t>
            </a:r>
            <a:endParaRPr lang="en-US" altLang="zh-CN" sz="28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589280" y="1512570"/>
            <a:ext cx="596392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矿区废弃地的生态恢复工程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4239863" y="594237"/>
            <a:ext cx="152386" cy="152386"/>
          </a:xfrm>
          <a:prstGeom prst="rect">
            <a:avLst/>
          </a:prstGeom>
          <a:noFill/>
        </p:spPr>
        <p:txBody>
          <a:bodyPr vert="horz" wrap="square" lIns="45715" tIns="22857" rIns="45715" bIns="22857" numCol="1" anchor="t" anchorCtr="0" compatLnSpc="1"/>
          <a:lstStyle/>
          <a:p>
            <a:endParaRPr lang="zh-CN" altLang="en-US" sz="900">
              <a:solidFill>
                <a:prstClr val="black"/>
              </a:solidFill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73355" y="375920"/>
            <a:ext cx="615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三、生态工程的实例和发展前景</a:t>
            </a:r>
            <a:endParaRPr lang="zh-CN" altLang="en-US" sz="32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28514" y="959356"/>
            <a:ext cx="395282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生态工程的实例</a:t>
            </a:r>
            <a:endParaRPr lang="zh-CN" altLang="en-US" sz="280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55" y="85725"/>
            <a:ext cx="3810000" cy="2268855"/>
          </a:xfrm>
          <a:prstGeom prst="rect">
            <a:avLst/>
          </a:prstGeom>
        </p:spPr>
      </p:pic>
      <p:sp>
        <p:nvSpPr>
          <p:cNvPr id="5" name="矩形: 圆角 8"/>
          <p:cNvSpPr/>
          <p:nvPr>
            <p:custDataLst>
              <p:tags r:id="rId13"/>
            </p:custDataLst>
          </p:nvPr>
        </p:nvSpPr>
        <p:spPr>
          <a:xfrm>
            <a:off x="8225575" y="85951"/>
            <a:ext cx="2812091" cy="453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青海“木里煤矿非法开采”</a:t>
            </a:r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101483" y="2151554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defRPr sz="22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2800" b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③</a:t>
            </a:r>
            <a:r>
              <a:rPr lang="zh-CN" altLang="en-US" sz="2800" b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案例：</a:t>
            </a:r>
            <a:endParaRPr lang="zh-CN" altLang="en-US" sz="2800" b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62225" y="2265045"/>
            <a:ext cx="5332730" cy="378460"/>
          </a:xfrm>
          <a:prstGeom prst="rect">
            <a:avLst/>
          </a:prstGeom>
          <a:noFill/>
          <a:ln w="28575" cap="flat" cmpd="sng">
            <a:noFill/>
            <a:prstDash val="sysDash"/>
            <a:bevel/>
          </a:ln>
          <a:effectLst/>
        </p:spPr>
        <p:txBody>
          <a:bodyPr wrap="square" lIns="33810" tIns="17619" rIns="33810" bIns="176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zh-CN" altLang="en-US" sz="2800" smtClean="0">
                <a:latin typeface="楷体" panose="02010609060101010101" charset="-122"/>
                <a:ea typeface="楷体" panose="02010609060101010101" charset="-122"/>
              </a:rPr>
              <a:t>赤峰市元宝山矿区生态恢复工程。</a:t>
            </a:r>
            <a:endParaRPr lang="zh-CN" altLang="en-US" sz="2800" smtClean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89280" y="1512570"/>
            <a:ext cx="596392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矿区废弃地的生态恢复工程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239863" y="594237"/>
            <a:ext cx="152386" cy="152386"/>
          </a:xfrm>
          <a:prstGeom prst="rect">
            <a:avLst/>
          </a:prstGeom>
          <a:noFill/>
        </p:spPr>
        <p:txBody>
          <a:bodyPr vert="horz" wrap="square" lIns="45715" tIns="22857" rIns="45715" bIns="22857" numCol="1" anchor="t" anchorCtr="0" compatLnSpc="1"/>
          <a:lstStyle/>
          <a:p>
            <a:endParaRPr lang="zh-CN" altLang="en-US" sz="900">
              <a:solidFill>
                <a:prstClr val="black"/>
              </a:solidFill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73355" y="375920"/>
            <a:ext cx="615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三、生态工程的实例和发展前景</a:t>
            </a:r>
            <a:endParaRPr lang="zh-CN" altLang="en-US" sz="32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28514" y="959356"/>
            <a:ext cx="395282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生态工程的实例</a:t>
            </a:r>
            <a:endParaRPr lang="zh-CN" altLang="en-US" sz="280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172254" y="2603500"/>
            <a:ext cx="6176456" cy="2204864"/>
            <a:chOff x="5893604" y="0"/>
            <a:chExt cx="6176456" cy="2204864"/>
          </a:xfrm>
        </p:grpSpPr>
        <p:pic>
          <p:nvPicPr>
            <p:cNvPr id="44035" name="Picture 3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0"/>
            <a:stretch>
              <a:fillRect/>
            </a:stretch>
          </p:blipFill>
          <p:spPr bwMode="auto">
            <a:xfrm>
              <a:off x="5893604" y="0"/>
              <a:ext cx="3250396" cy="22048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</p:pic>
        <p:sp>
          <p:nvSpPr>
            <p:cNvPr id="9" name="矩形 8"/>
            <p:cNvSpPr/>
            <p:nvPr>
              <p:custDataLst>
                <p:tags r:id="rId12"/>
              </p:custDataLst>
            </p:nvPr>
          </p:nvSpPr>
          <p:spPr>
            <a:xfrm>
              <a:off x="9143980" y="744364"/>
              <a:ext cx="2926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smtClean="0">
                  <a:latin typeface="微软雅黑" panose="020b0503020204020204" charset="-122"/>
                  <a:ea typeface="微软雅黑" panose="020b0503020204020204" charset="-122"/>
                  <a:cs typeface="Verdana" panose="020b0604030504040204" pitchFamily="34" charset="0"/>
                </a:rPr>
                <a:t>采矿业对环境造成极大影响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13"/>
            </p:custDataLst>
          </p:nvPr>
        </p:nvGrpSpPr>
        <p:grpSpPr>
          <a:xfrm>
            <a:off x="6740525" y="2265045"/>
            <a:ext cx="5547996" cy="4592955"/>
            <a:chOff x="6204786" y="873147"/>
            <a:chExt cx="6068932" cy="5648538"/>
          </a:xfrm>
        </p:grpSpPr>
        <p:cxnSp>
          <p:nvCxnSpPr>
            <p:cNvPr id="35" name="直接箭头连接符 34"/>
            <p:cNvCxnSpPr/>
            <p:nvPr>
              <p:custDataLst>
                <p:tags r:id="rId14"/>
              </p:custDataLst>
            </p:nvPr>
          </p:nvCxnSpPr>
          <p:spPr>
            <a:xfrm>
              <a:off x="6764609" y="5941814"/>
              <a:ext cx="10642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>
              <p:custDataLst>
                <p:tags r:id="rId15"/>
              </p:custDataLst>
            </p:nvPr>
          </p:nvCxnSpPr>
          <p:spPr>
            <a:xfrm>
              <a:off x="6830710" y="4377407"/>
              <a:ext cx="998121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>
              <p:custDataLst>
                <p:tags r:id="rId16"/>
              </p:custDataLst>
            </p:nvPr>
          </p:nvCxnSpPr>
          <p:spPr>
            <a:xfrm>
              <a:off x="6877452" y="4602217"/>
              <a:ext cx="1043674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圆角 13"/>
            <p:cNvSpPr/>
            <p:nvPr>
              <p:custDataLst>
                <p:tags r:id="rId17"/>
              </p:custDataLst>
            </p:nvPr>
          </p:nvSpPr>
          <p:spPr>
            <a:xfrm>
              <a:off x="7828831" y="2657940"/>
              <a:ext cx="2225704" cy="81101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植树、种草</a:t>
              </a:r>
              <a:endPara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7" name="矩形: 圆角 14"/>
            <p:cNvSpPr/>
            <p:nvPr>
              <p:custDataLst>
                <p:tags r:id="rId18"/>
              </p:custDataLst>
            </p:nvPr>
          </p:nvSpPr>
          <p:spPr>
            <a:xfrm>
              <a:off x="7828831" y="4131588"/>
              <a:ext cx="2225704" cy="81101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社会、市场</a:t>
              </a:r>
              <a:endPara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8" name="矩形: 圆角 15"/>
            <p:cNvSpPr/>
            <p:nvPr>
              <p:custDataLst>
                <p:tags r:id="rId19"/>
              </p:custDataLst>
            </p:nvPr>
          </p:nvSpPr>
          <p:spPr>
            <a:xfrm>
              <a:off x="7828831" y="5605235"/>
              <a:ext cx="2225704" cy="61195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畜牧养殖</a:t>
              </a:r>
              <a:endPara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9" name="矩形: 圆角 17"/>
            <p:cNvSpPr/>
            <p:nvPr>
              <p:custDataLst>
                <p:tags r:id="rId20"/>
              </p:custDataLst>
            </p:nvPr>
          </p:nvSpPr>
          <p:spPr>
            <a:xfrm>
              <a:off x="7828831" y="873147"/>
              <a:ext cx="2225704" cy="60504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矿区废弃地</a:t>
              </a:r>
              <a:endPara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0" name="矩形: 圆角 18"/>
            <p:cNvSpPr/>
            <p:nvPr>
              <p:custDataLst>
                <p:tags r:id="rId21"/>
              </p:custDataLst>
            </p:nvPr>
          </p:nvSpPr>
          <p:spPr>
            <a:xfrm>
              <a:off x="6204786" y="3946927"/>
              <a:ext cx="644071" cy="257475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牧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草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加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工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业</a:t>
              </a:r>
              <a:endPara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2" name="矩形: 圆角 19"/>
            <p:cNvSpPr/>
            <p:nvPr>
              <p:custDataLst>
                <p:tags r:id="rId22"/>
              </p:custDataLst>
            </p:nvPr>
          </p:nvSpPr>
          <p:spPr>
            <a:xfrm>
              <a:off x="11019664" y="3946927"/>
              <a:ext cx="714330" cy="257475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施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加</a:t>
              </a:r>
              <a:endPara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23" name="直接箭头连接符 22"/>
            <p:cNvCxnSpPr/>
            <p:nvPr>
              <p:custDataLst>
                <p:tags r:id="rId23"/>
              </p:custDataLst>
            </p:nvPr>
          </p:nvCxnSpPr>
          <p:spPr>
            <a:xfrm flipH="1">
              <a:off x="8943440" y="1507712"/>
              <a:ext cx="0" cy="112740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>
              <p:custDataLst>
                <p:tags r:id="rId24"/>
              </p:custDataLst>
            </p:nvPr>
          </p:nvCxnSpPr>
          <p:spPr>
            <a:xfrm flipH="1">
              <a:off x="8645490" y="4977625"/>
              <a:ext cx="0" cy="57948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>
              <p:custDataLst>
                <p:tags r:id="rId25"/>
              </p:custDataLst>
            </p:nvPr>
          </p:nvCxnSpPr>
          <p:spPr>
            <a:xfrm flipH="1">
              <a:off x="9387936" y="4967350"/>
              <a:ext cx="0" cy="524301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7293705" y="1461591"/>
              <a:ext cx="1561671" cy="132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latin typeface="楷体" panose="02010609060101010101" charset="-122"/>
                  <a:ea typeface="楷体" panose="02010609060101010101" charset="-122"/>
                </a:rPr>
                <a:t>工程机械措施</a:t>
              </a:r>
              <a:endParaRPr lang="zh-CN" altLang="en-US" sz="32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6741730" y="4998071"/>
              <a:ext cx="2111657" cy="71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latin typeface="楷体" panose="02010609060101010101" charset="-122"/>
                  <a:ea typeface="楷体" panose="02010609060101010101" charset="-122"/>
                </a:rPr>
                <a:t>就业投入</a:t>
              </a:r>
              <a:endParaRPr lang="zh-CN" altLang="en-US" sz="32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8"/>
              </p:custDataLst>
            </p:nvPr>
          </p:nvSpPr>
          <p:spPr>
            <a:xfrm>
              <a:off x="9439486" y="4967350"/>
              <a:ext cx="1637951" cy="71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latin typeface="楷体" panose="02010609060101010101" charset="-122"/>
                  <a:ea typeface="楷体" panose="02010609060101010101" charset="-122"/>
                </a:rPr>
                <a:t>肉蛋奶</a:t>
              </a:r>
              <a:endParaRPr lang="zh-CN" altLang="en-US" sz="32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31" name="直接箭头连接符 30"/>
            <p:cNvCxnSpPr/>
            <p:nvPr>
              <p:custDataLst>
                <p:tags r:id="rId29"/>
              </p:custDataLst>
            </p:nvPr>
          </p:nvCxnSpPr>
          <p:spPr>
            <a:xfrm flipH="1">
              <a:off x="9387936" y="3590613"/>
              <a:ext cx="0" cy="524301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>
              <p:custDataLst>
                <p:tags r:id="rId30"/>
              </p:custDataLst>
            </p:nvPr>
          </p:nvCxnSpPr>
          <p:spPr>
            <a:xfrm flipH="1">
              <a:off x="8604391" y="3621436"/>
              <a:ext cx="0" cy="497289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>
              <p:custDataLst>
                <p:tags r:id="rId31"/>
              </p:custDataLst>
            </p:nvPr>
          </p:nvSpPr>
          <p:spPr>
            <a:xfrm>
              <a:off x="7409561" y="3516126"/>
              <a:ext cx="1232897" cy="71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>
                  <a:latin typeface="楷体" panose="02010609060101010101" charset="-122"/>
                  <a:ea typeface="楷体" panose="02010609060101010101" charset="-122"/>
                </a:rPr>
                <a:t>环境</a:t>
              </a:r>
              <a:endParaRPr lang="zh-CN" altLang="en-US" sz="32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2"/>
              </p:custDataLst>
            </p:nvPr>
          </p:nvSpPr>
          <p:spPr>
            <a:xfrm>
              <a:off x="9484943" y="3549516"/>
              <a:ext cx="1160978" cy="71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latin typeface="楷体" panose="02010609060101010101" charset="-122"/>
                  <a:ea typeface="楷体" panose="02010609060101010101" charset="-122"/>
                </a:rPr>
                <a:t>投入</a:t>
              </a:r>
              <a:endParaRPr lang="zh-CN" altLang="en-US" sz="32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3"/>
              </p:custDataLst>
            </p:nvPr>
          </p:nvSpPr>
          <p:spPr>
            <a:xfrm>
              <a:off x="8751279" y="1584584"/>
              <a:ext cx="3522439" cy="71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>
                  <a:latin typeface="楷体" panose="02010609060101010101" charset="-122"/>
                  <a:ea typeface="楷体" panose="02010609060101010101" charset="-122"/>
                </a:rPr>
                <a:t>制造表土、压实</a:t>
              </a:r>
              <a:endParaRPr lang="zh-CN" altLang="en-US" sz="32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38" name="直接箭头连接符 37"/>
            <p:cNvCxnSpPr/>
            <p:nvPr>
              <p:custDataLst>
                <p:tags r:id="rId34"/>
              </p:custDataLst>
            </p:nvPr>
          </p:nvCxnSpPr>
          <p:spPr>
            <a:xfrm>
              <a:off x="10054535" y="4536057"/>
              <a:ext cx="93537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>
              <p:custDataLst>
                <p:tags r:id="rId35"/>
              </p:custDataLst>
            </p:nvPr>
          </p:nvCxnSpPr>
          <p:spPr>
            <a:xfrm>
              <a:off x="10054535" y="5879560"/>
              <a:ext cx="891304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>
              <p:custDataLst>
                <p:tags r:id="rId36"/>
              </p:custDataLst>
            </p:nvPr>
          </p:nvGrpSpPr>
          <p:grpSpPr>
            <a:xfrm>
              <a:off x="6487565" y="3047194"/>
              <a:ext cx="1322689" cy="852755"/>
              <a:chOff x="5772092" y="2883811"/>
              <a:chExt cx="1322689" cy="852755"/>
            </a:xfrm>
          </p:grpSpPr>
          <p:cxnSp>
            <p:nvCxnSpPr>
              <p:cNvPr id="41" name="直接箭头连接符 40"/>
              <p:cNvCxnSpPr/>
              <p:nvPr>
                <p:custDataLst>
                  <p:tags r:id="rId37"/>
                </p:custDataLst>
              </p:nvPr>
            </p:nvCxnSpPr>
            <p:spPr>
              <a:xfrm flipH="1">
                <a:off x="5785277" y="2883811"/>
                <a:ext cx="0" cy="85275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>
                <p:custDataLst>
                  <p:tags r:id="rId38"/>
                </p:custDataLst>
              </p:nvPr>
            </p:nvCxnSpPr>
            <p:spPr>
              <a:xfrm>
                <a:off x="5772092" y="2895730"/>
                <a:ext cx="1322689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/>
            <p:cNvGrpSpPr/>
            <p:nvPr>
              <p:custDataLst>
                <p:tags r:id="rId39"/>
              </p:custDataLst>
            </p:nvPr>
          </p:nvGrpSpPr>
          <p:grpSpPr>
            <a:xfrm>
              <a:off x="10065432" y="3047194"/>
              <a:ext cx="1459071" cy="852755"/>
              <a:chOff x="9392543" y="2882700"/>
              <a:chExt cx="1459071" cy="852755"/>
            </a:xfrm>
          </p:grpSpPr>
          <p:cxnSp>
            <p:nvCxnSpPr>
              <p:cNvPr id="44" name="直接箭头连接符 43"/>
              <p:cNvCxnSpPr/>
              <p:nvPr>
                <p:custDataLst>
                  <p:tags r:id="rId40"/>
                </p:custDataLst>
              </p:nvPr>
            </p:nvCxnSpPr>
            <p:spPr>
              <a:xfrm>
                <a:off x="9392543" y="2895730"/>
                <a:ext cx="1459071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>
                <p:custDataLst>
                  <p:tags r:id="rId41"/>
                </p:custDataLst>
              </p:nvPr>
            </p:nvCxnSpPr>
            <p:spPr>
              <a:xfrm flipH="1">
                <a:off x="10842486" y="2882700"/>
                <a:ext cx="0" cy="85275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2370455" y="4161790"/>
            <a:ext cx="4182745" cy="2585085"/>
          </a:xfrm>
          <a:prstGeom prst="rect">
            <a:avLst/>
          </a:prstGeom>
        </p:spPr>
      </p:pic>
      <p:sp>
        <p:nvSpPr>
          <p:cNvPr id="46" name="文本框 45"/>
          <p:cNvSpPr txBox="1"/>
          <p:nvPr>
            <p:custDataLst>
              <p:tags r:id="rId44"/>
            </p:custDataLst>
          </p:nvPr>
        </p:nvSpPr>
        <p:spPr>
          <a:xfrm>
            <a:off x="6820535" y="344170"/>
            <a:ext cx="5467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*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恢复矿区最先应该做的是什么？</a:t>
            </a:r>
            <a:endParaRPr lang="zh-CN" altLang="en-US" sz="28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5"/>
            </p:custDataLst>
          </p:nvPr>
        </p:nvSpPr>
        <p:spPr>
          <a:xfrm>
            <a:off x="6444615" y="925830"/>
            <a:ext cx="57473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通过机械方法平整压实土地</a:t>
            </a:r>
            <a:r>
              <a:rPr lang="en-US" altLang="zh-CN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→</a:t>
            </a:r>
            <a:r>
              <a:rPr lang="zh-CN" altLang="en-US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人工制造表土</a:t>
            </a:r>
            <a:r>
              <a:rPr lang="en-US" altLang="zh-CN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→</a:t>
            </a:r>
            <a:r>
              <a:rPr lang="zh-CN" altLang="en-US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在人造表土上植树种草</a:t>
            </a:r>
            <a:endParaRPr lang="zh-CN" altLang="en-US" sz="2800">
              <a:solidFill>
                <a:srgbClr val="FF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6" grpId="2"/>
      <p:bldP spid="47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89280" y="1512570"/>
            <a:ext cx="596392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矿区废弃地的生态恢复工程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239863" y="594237"/>
            <a:ext cx="152386" cy="152386"/>
          </a:xfrm>
          <a:prstGeom prst="rect">
            <a:avLst/>
          </a:prstGeom>
          <a:noFill/>
        </p:spPr>
        <p:txBody>
          <a:bodyPr vert="horz" wrap="square" lIns="45715" tIns="22857" rIns="45715" bIns="22857" numCol="1" anchor="t" anchorCtr="0" compatLnSpc="1"/>
          <a:lstStyle/>
          <a:p>
            <a:endParaRPr lang="zh-CN" altLang="en-US" sz="900">
              <a:solidFill>
                <a:prstClr val="black"/>
              </a:solidFill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73355" y="375920"/>
            <a:ext cx="615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三、生态工程的实例和发展前景</a:t>
            </a:r>
            <a:endParaRPr lang="zh-CN" altLang="en-US" sz="32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28514" y="959356"/>
            <a:ext cx="395282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生态工程的实例</a:t>
            </a:r>
            <a:endParaRPr lang="zh-CN" altLang="en-US" sz="280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4820" name="AutoShape 4" descr="http://t9.baidu.com/it/u=2447098220,4041699477&amp;fm=191&amp;app=48&amp;wm=1,13,90,45,0,7&amp;wmo=10,10&amp;n=0&amp;g=0n&amp;f=JPEG?sec=1853310920&amp;t=f61bb2f3c77b14c2a31a0f290f3add16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5448935" y="1891665"/>
            <a:ext cx="146050" cy="102870"/>
          </a:xfrm>
          <a:prstGeom prst="rect">
            <a:avLst/>
          </a:prstGeom>
          <a:noFill/>
        </p:spPr>
        <p:txBody>
          <a:bodyPr vert="horz" wrap="square" lIns="34286" tIns="17142" rIns="34286" bIns="17142" numCol="1" anchor="t" anchorCtr="0" compatLnSpc="1"/>
          <a:lstStyle/>
          <a:p>
            <a:endParaRPr lang="zh-CN" altLang="en-US" sz="2800">
              <a:solidFill>
                <a:prstClr val="black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1023620" y="2335530"/>
          <a:ext cx="10819765" cy="3934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155"/>
                <a:gridCol w="10087610"/>
              </a:tblGrid>
              <a:tr h="473075">
                <a:tc rowSpan="5">
                  <a:txBody>
                    <a:bodyPr vert="horz" wrap="square"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sz="2400" b="0" smtClean="0">
                          <a:solidFill>
                            <a:schemeClr val="bg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矿区废弃地的生态恢复工程</a:t>
                      </a:r>
                      <a:endParaRPr lang="zh-CN" altLang="en-US" sz="2400" b="0" smtClean="0">
                        <a:solidFill>
                          <a:schemeClr val="bg1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34286" marR="34286" marT="17142" marB="17142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>
                          <a:solidFill>
                            <a:schemeClr val="bg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主要原理及对应的内容</a:t>
                      </a:r>
                      <a:endParaRPr lang="zh-CN" altLang="en-US" sz="2400" b="0">
                        <a:solidFill>
                          <a:schemeClr val="bg1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34286" marR="34286" marT="17142" marB="17142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970915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 vert="horz" wrap="square"/>
                    <a:lstStyle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人工进行植被恢复以及植被恢复所必需的土壤微生物群落的重建 </a:t>
                      </a:r>
                      <a:r>
                        <a:rPr lang="en-US" altLang="zh-CN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                        </a:t>
                      </a:r>
                      <a:endParaRPr lang="en-US" altLang="zh-CN" sz="2400" b="0">
                        <a:solidFill>
                          <a:schemeClr val="tx1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                                                 ________</a:t>
                      </a: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原理</a:t>
                      </a:r>
                      <a:endParaRPr lang="zh-CN" altLang="en-US" sz="2400" b="0">
                        <a:solidFill>
                          <a:schemeClr val="tx1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34286" marR="34286" marT="17142" marB="17142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908050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 vert="horz" wrap="square"/>
                    <a:lstStyle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根据当地水分状况和土壤条件，一开始种植农作物，而是</a:t>
                      </a: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引入当地土著物种，植树种草</a:t>
                      </a: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     </a:t>
                      </a:r>
                      <a:r>
                        <a:rPr lang="en-US" altLang="zh-CN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                             </a:t>
                      </a:r>
                      <a:r>
                        <a:rPr lang="en-US" altLang="zh-CN" sz="2400" b="0" smtClean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________</a:t>
                      </a:r>
                      <a:r>
                        <a:rPr lang="zh-CN" altLang="en-US" sz="2400" b="0" smtClean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原理</a:t>
                      </a:r>
                      <a:endParaRPr lang="zh-CN" altLang="en-US" sz="2400" b="0" smtClean="0">
                        <a:solidFill>
                          <a:schemeClr val="tx1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34286" marR="34286" marT="17142" marB="17142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996315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通过植树种草，建立饲料工厂和饲养场，进行肉牛养殖，综合开发治理为当地带来良好的生态、社会、经济效益      </a:t>
                      </a:r>
                      <a:r>
                        <a:rPr lang="en-US" altLang="zh-CN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         </a:t>
                      </a:r>
                      <a:r>
                        <a:rPr lang="en-US" altLang="zh-CN" sz="2400" b="0" smtClean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________</a:t>
                      </a:r>
                      <a:r>
                        <a:rPr lang="zh-CN" altLang="en-US" sz="2400" b="0" smtClean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原理</a:t>
                      </a:r>
                      <a:endParaRPr lang="zh-CN" altLang="en-US" sz="2400" b="0" smtClean="0">
                        <a:solidFill>
                          <a:schemeClr val="tx1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34286" marR="34286" marT="17142" marB="17142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81660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肉牛粪肥的利用      </a:t>
                      </a:r>
                      <a:r>
                        <a:rPr lang="en-US" altLang="zh-CN" sz="2400" b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                                </a:t>
                      </a:r>
                      <a:r>
                        <a:rPr lang="en-US" altLang="zh-CN" sz="2400" b="0" smtClean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________</a:t>
                      </a:r>
                      <a:r>
                        <a:rPr lang="zh-CN" altLang="en-US" sz="2400" b="0" smtClean="0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原理</a:t>
                      </a:r>
                      <a:endParaRPr lang="zh-CN" altLang="en-US" sz="2400" b="0" smtClean="0">
                        <a:solidFill>
                          <a:schemeClr val="tx1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34286" marR="34286" marT="17142" marB="17142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9932670" y="3289935"/>
            <a:ext cx="777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自生</a:t>
            </a:r>
            <a:endParaRPr lang="zh-CN" altLang="en-US" sz="20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9968865" y="4192270"/>
            <a:ext cx="1292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协调</a:t>
            </a:r>
            <a:endParaRPr lang="zh-CN" altLang="en-US" sz="20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10026650" y="5106670"/>
            <a:ext cx="1780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整体</a:t>
            </a:r>
            <a:endParaRPr lang="zh-CN" altLang="en-US" sz="20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9949815" y="5724525"/>
            <a:ext cx="1443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循环</a:t>
            </a:r>
            <a:endParaRPr lang="zh-CN" altLang="en-US" sz="20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1"/>
      <p:bldP spid="13" grpId="2"/>
      <p:bldP spid="21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" name="相隔十五年，习近平先后这样谈生态保护 - 1.相隔十五年，习近平先后这样谈生态保护(Av248234591,P1)">
            <a:hlinkClick action="ppaction://media"/>
          </p:cNvPr>
          <p:cNvPicPr>
            <a:picLocks noChangeAspect="1"/>
          </p:cNvPicPr>
          <p:nvPr>
            <a:videoFile r:link="rId6"/>
            <p:custDataLst>
              <p:tags r:id="rId5"/>
            </p:custDataLst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822" y="627980"/>
            <a:ext cx="10574145" cy="5947957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" name="航拍重庆矿山公园 - 1.矿山公园2(Av286119801,P1)">
            <a:hlinkClick action="ppaction://media"/>
          </p:cNvPr>
          <p:cNvPicPr>
            <a:picLocks noChangeAspect="1"/>
          </p:cNvPicPr>
          <p:nvPr>
            <a:videoFile r:link="rId6"/>
            <p:custDataLst>
              <p:tags r:id="rId5"/>
            </p:custDataLst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778" y="820614"/>
            <a:ext cx="9802880" cy="551412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2933543" y="152525"/>
            <a:ext cx="5925671" cy="579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charset="-122"/>
                <a:sym typeface="Times New Roman" panose="02020603050405020304" pitchFamily="18" charset="0"/>
              </a:rPr>
              <a:t>重庆矿山公园</a:t>
            </a:r>
            <a:endParaRPr lang="zh-CN" altLang="en-US" sz="2400" b="1" kern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charset="-122"/>
              <a:sym typeface="Times New Roman" panose="02020603050405020304" pitchFamily="18" charset="0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4820" name="AutoShape 4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239863" y="594237"/>
            <a:ext cx="152386" cy="152386"/>
          </a:xfrm>
          <a:prstGeom prst="rect">
            <a:avLst/>
          </a:prstGeom>
          <a:noFill/>
        </p:spPr>
        <p:txBody>
          <a:bodyPr vert="horz" wrap="square" lIns="45715" tIns="22857" rIns="45715" bIns="22857" numCol="1" anchor="t" anchorCtr="0" compatLnSpc="1"/>
          <a:lstStyle/>
          <a:p>
            <a:endParaRPr lang="zh-CN" altLang="en-US" sz="900">
              <a:solidFill>
                <a:prstClr val="black"/>
              </a:solidFill>
              <a:ea typeface="黑体" panose="02010609060101010101" charset="-122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28514" y="959356"/>
            <a:ext cx="395282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生态工程的实例</a:t>
            </a:r>
            <a:endParaRPr lang="zh-CN" altLang="en-US" sz="280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6"/>
            </p:custDataLst>
          </p:nvPr>
        </p:nvGrpSpPr>
        <p:grpSpPr>
          <a:xfrm>
            <a:off x="5278999" y="4282022"/>
            <a:ext cx="1639309" cy="1619090"/>
            <a:chOff x="7260506" y="7578873"/>
            <a:chExt cx="3279130" cy="3238686"/>
          </a:xfrm>
        </p:grpSpPr>
        <p:grpSp>
          <p:nvGrpSpPr>
            <p:cNvPr id="2" name="组合 1"/>
            <p:cNvGrpSpPr/>
            <p:nvPr>
              <p:custDataLst>
                <p:tags r:id="rId7"/>
              </p:custDataLst>
            </p:nvPr>
          </p:nvGrpSpPr>
          <p:grpSpPr>
            <a:xfrm>
              <a:off x="7260506" y="7578873"/>
              <a:ext cx="3024344" cy="3024346"/>
              <a:chOff x="2317361" y="7832568"/>
              <a:chExt cx="1542438" cy="1542438"/>
            </a:xfrm>
          </p:grpSpPr>
          <p:sp>
            <p:nvSpPr>
              <p:cNvPr id="40" name="椭圆 39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361" y="7832568"/>
                <a:ext cx="1542438" cy="154243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  <p:sp>
            <p:nvSpPr>
              <p:cNvPr id="41" name="椭圆 40"/>
              <p:cNvSpPr/>
              <p:nvPr>
                <p:custDataLst>
                  <p:tags r:id="rId9"/>
                </p:custDataLst>
              </p:nvPr>
            </p:nvSpPr>
            <p:spPr>
              <a:xfrm>
                <a:off x="2941698" y="8383459"/>
                <a:ext cx="330485" cy="33048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20000"/>
                      </a14:imgEffect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39437" r="11802" b="13313"/>
            <a:stretch>
              <a:fillRect/>
            </a:stretch>
          </p:blipFill>
          <p:spPr>
            <a:xfrm>
              <a:off x="8610423" y="8839274"/>
              <a:ext cx="1929213" cy="1978285"/>
            </a:xfrm>
            <a:prstGeom prst="rect">
              <a:avLst/>
            </a:prstGeom>
          </p:spPr>
        </p:pic>
        <p:sp>
          <p:nvSpPr>
            <p:cNvPr id="5" name="矩形 4"/>
            <p:cNvSpPr/>
            <p:nvPr>
              <p:custDataLst>
                <p:tags r:id="rId13"/>
              </p:custDataLst>
            </p:nvPr>
          </p:nvSpPr>
          <p:spPr>
            <a:xfrm rot="5585711">
              <a:off x="7421640" y="8236153"/>
              <a:ext cx="2736304" cy="2377303"/>
            </a:xfrm>
            <a:prstGeom prst="rect">
              <a:avLst/>
            </a:prstGeom>
          </p:spPr>
          <p:txBody>
            <a:bodyPr wrap="square">
              <a:prstTxWarp prst="textArchUp">
                <a:avLst>
                  <a:gd name="adj" fmla="val 5686322"/>
                </a:avLst>
              </a:prstTxWarp>
              <a:spAutoFit/>
            </a:bodyPr>
            <a:lstStyle/>
            <a:p>
              <a:r>
                <a:rPr lang="zh-CN" altLang="en-US" sz="2000">
                  <a:solidFill>
                    <a:srgbClr val="FFFF00"/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生态工程的实例</a:t>
              </a:r>
              <a:endParaRPr lang="zh-CN" altLang="en-US" sz="2000">
                <a:solidFill>
                  <a:srgbClr val="FFFF00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4"/>
            </p:custDataLst>
          </p:nvPr>
        </p:nvGrpSpPr>
        <p:grpSpPr>
          <a:xfrm>
            <a:off x="3737097" y="3600498"/>
            <a:ext cx="1537995" cy="1272392"/>
            <a:chOff x="3931718" y="7441715"/>
            <a:chExt cx="3076274" cy="2545020"/>
          </a:xfrm>
        </p:grpSpPr>
        <p:cxnSp>
          <p:nvCxnSpPr>
            <p:cNvPr id="44" name="直接连接符 43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3946573" y="9349715"/>
              <a:ext cx="3061419" cy="63702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>
              <p:custDataLst>
                <p:tags r:id="rId16"/>
              </p:custDataLst>
            </p:nvPr>
          </p:nvCxnSpPr>
          <p:spPr>
            <a:xfrm>
              <a:off x="3931718" y="7441715"/>
              <a:ext cx="14855" cy="190800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接连接符 45"/>
          <p:cNvCxnSpPr/>
          <p:nvPr>
            <p:custDataLst>
              <p:tags r:id="rId17"/>
            </p:custDataLst>
          </p:nvPr>
        </p:nvCxnSpPr>
        <p:spPr>
          <a:xfrm flipH="1">
            <a:off x="6036111" y="3034712"/>
            <a:ext cx="0" cy="1246371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>
            <p:custDataLst>
              <p:tags r:id="rId18"/>
            </p:custDataLst>
          </p:nvPr>
        </p:nvGrpSpPr>
        <p:grpSpPr>
          <a:xfrm>
            <a:off x="6774789" y="3654886"/>
            <a:ext cx="1511860" cy="1257238"/>
            <a:chOff x="10387092" y="6294931"/>
            <a:chExt cx="2949314" cy="2883159"/>
          </a:xfrm>
        </p:grpSpPr>
        <p:cxnSp>
          <p:nvCxnSpPr>
            <p:cNvPr id="42" name="直接连接符 41"/>
            <p:cNvCxnSpPr/>
            <p:nvPr>
              <p:custDataLst>
                <p:tags r:id="rId19"/>
              </p:custDataLst>
            </p:nvPr>
          </p:nvCxnSpPr>
          <p:spPr>
            <a:xfrm flipV="1">
              <a:off x="10387092" y="8146224"/>
              <a:ext cx="2949314" cy="1031866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20"/>
              </p:custDataLst>
            </p:nvPr>
          </p:nvCxnSpPr>
          <p:spPr>
            <a:xfrm flipH="1">
              <a:off x="13324942" y="6294931"/>
              <a:ext cx="0" cy="187200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>
            <p:custDataLst>
              <p:tags r:id="rId21"/>
            </p:custDataLst>
          </p:nvPr>
        </p:nvGrpSpPr>
        <p:grpSpPr>
          <a:xfrm>
            <a:off x="3080669" y="2407605"/>
            <a:ext cx="1377822" cy="1333694"/>
            <a:chOff x="3069269" y="5999842"/>
            <a:chExt cx="2160000" cy="1980000"/>
          </a:xfrm>
        </p:grpSpPr>
        <p:sp>
          <p:nvSpPr>
            <p:cNvPr id="6" name="椭圆 5"/>
            <p:cNvSpPr/>
            <p:nvPr>
              <p:custDataLst>
                <p:tags r:id="rId22"/>
              </p:custDataLst>
            </p:nvPr>
          </p:nvSpPr>
          <p:spPr>
            <a:xfrm>
              <a:off x="3069269" y="5999842"/>
              <a:ext cx="2160000" cy="198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3"/>
              </p:custDataLst>
            </p:nvPr>
          </p:nvSpPr>
          <p:spPr>
            <a:xfrm>
              <a:off x="3177207" y="6206912"/>
              <a:ext cx="1920408" cy="156585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</a:rPr>
                <a:t>农村综合发展型生态工程</a:t>
              </a:r>
              <a:endParaRPr lang="zh-CN" altLang="en-US" sz="1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24"/>
            </p:custDataLst>
          </p:nvPr>
        </p:nvGrpSpPr>
        <p:grpSpPr>
          <a:xfrm>
            <a:off x="5344552" y="1701251"/>
            <a:ext cx="1377822" cy="1333694"/>
            <a:chOff x="3069269" y="5999842"/>
            <a:chExt cx="2160000" cy="1980000"/>
          </a:xfrm>
        </p:grpSpPr>
        <p:sp>
          <p:nvSpPr>
            <p:cNvPr id="11" name="椭圆 10"/>
            <p:cNvSpPr/>
            <p:nvPr>
              <p:custDataLst>
                <p:tags r:id="rId25"/>
              </p:custDataLst>
            </p:nvPr>
          </p:nvSpPr>
          <p:spPr>
            <a:xfrm>
              <a:off x="3069269" y="5999842"/>
              <a:ext cx="2160000" cy="198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26"/>
              </p:custDataLst>
            </p:nvPr>
          </p:nvSpPr>
          <p:spPr>
            <a:xfrm>
              <a:off x="3119228" y="6445421"/>
              <a:ext cx="2060082" cy="10888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</a:rPr>
                <a:t>湿地生态恢复工程</a:t>
              </a:r>
              <a:endParaRPr lang="zh-CN" altLang="en-US" sz="1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27"/>
            </p:custDataLst>
          </p:nvPr>
        </p:nvGrpSpPr>
        <p:grpSpPr>
          <a:xfrm>
            <a:off x="7627800" y="2343158"/>
            <a:ext cx="1377822" cy="1333694"/>
            <a:chOff x="3069269" y="5999842"/>
            <a:chExt cx="2160000" cy="1980000"/>
          </a:xfrm>
        </p:grpSpPr>
        <p:sp>
          <p:nvSpPr>
            <p:cNvPr id="14" name="椭圆 13"/>
            <p:cNvSpPr/>
            <p:nvPr>
              <p:custDataLst>
                <p:tags r:id="rId28"/>
              </p:custDataLst>
            </p:nvPr>
          </p:nvSpPr>
          <p:spPr>
            <a:xfrm>
              <a:off x="3069269" y="5999842"/>
              <a:ext cx="2160000" cy="198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29"/>
              </p:custDataLst>
            </p:nvPr>
          </p:nvSpPr>
          <p:spPr>
            <a:xfrm>
              <a:off x="3175666" y="6206913"/>
              <a:ext cx="1962128" cy="156585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</a:rPr>
                <a:t>矿区废弃地的生态恢复工程</a:t>
              </a:r>
              <a:endParaRPr lang="zh-CN" altLang="en-US" sz="1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31" name="矩形 30"/>
          <p:cNvSpPr/>
          <p:nvPr>
            <p:custDataLst>
              <p:tags r:id="rId30"/>
            </p:custDataLst>
          </p:nvPr>
        </p:nvSpPr>
        <p:spPr>
          <a:xfrm>
            <a:off x="3010526" y="3792447"/>
            <a:ext cx="1467995" cy="675640"/>
          </a:xfrm>
          <a:prstGeom prst="rect">
            <a:avLst/>
          </a:prstGeom>
          <a:solidFill>
            <a:srgbClr val="75DB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9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物质多级循环利用问题</a:t>
            </a:r>
            <a:endParaRPr lang="zh-CN" altLang="en-US" sz="19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31"/>
            </p:custDataLst>
          </p:nvPr>
        </p:nvSpPr>
        <p:spPr>
          <a:xfrm>
            <a:off x="2729229" y="2098071"/>
            <a:ext cx="215181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沼气农业生态系统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>
            <p:custDataLst>
              <p:tags r:id="rId32"/>
            </p:custDataLst>
          </p:nvPr>
        </p:nvSpPr>
        <p:spPr>
          <a:xfrm>
            <a:off x="4977615" y="1364697"/>
            <a:ext cx="2240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控制污染，减少干扰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33"/>
            </p:custDataLst>
          </p:nvPr>
        </p:nvSpPr>
        <p:spPr>
          <a:xfrm>
            <a:off x="5279938" y="3250806"/>
            <a:ext cx="1467995" cy="675640"/>
          </a:xfrm>
          <a:prstGeom prst="rect">
            <a:avLst/>
          </a:prstGeom>
          <a:solidFill>
            <a:srgbClr val="75DB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9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湿地缩小和破坏问题</a:t>
            </a:r>
            <a:endParaRPr lang="zh-CN" altLang="en-US" sz="19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34"/>
            </p:custDataLst>
          </p:nvPr>
        </p:nvSpPr>
        <p:spPr>
          <a:xfrm>
            <a:off x="7728442" y="3732138"/>
            <a:ext cx="1208293" cy="675640"/>
          </a:xfrm>
          <a:prstGeom prst="rect">
            <a:avLst/>
          </a:prstGeom>
          <a:solidFill>
            <a:srgbClr val="75DB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9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生态环境破坏</a:t>
            </a:r>
            <a:endParaRPr lang="zh-CN" altLang="en-US" sz="19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35"/>
            </p:custDataLst>
          </p:nvPr>
        </p:nvSpPr>
        <p:spPr>
          <a:xfrm>
            <a:off x="7255241" y="2013579"/>
            <a:ext cx="2240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恢复土地，恢复植被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6" name="矩形: 圆角 35"/>
          <p:cNvSpPr/>
          <p:nvPr>
            <p:custDataLst>
              <p:tags r:id="rId36"/>
            </p:custDataLst>
          </p:nvPr>
        </p:nvSpPr>
        <p:spPr>
          <a:xfrm>
            <a:off x="6875145" y="5414010"/>
            <a:ext cx="3525520" cy="6311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8" name="矩形 7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6918325" y="5480050"/>
            <a:ext cx="3500755" cy="645160"/>
          </a:xfrm>
          <a:prstGeom prst="rect">
            <a:avLst/>
          </a:prstGeom>
          <a:noFill/>
          <a:ln w="28575">
            <a:noFill/>
            <a:prstDash val="dashDot"/>
            <a:miter lim="800000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zh-CN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我国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生态工程取得不少成绩，仍有不足之处。</a:t>
            </a:r>
            <a:endParaRPr lang="zh-CN" altLang="en-US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9" name="MH_Other_2"/>
          <p:cNvSpPr>
            <a:spLocks noChangeAspect="1"/>
          </p:cNvSpPr>
          <p:nvPr>
            <p:custDataLst>
              <p:tags r:id="rId38"/>
            </p:custDataLst>
          </p:nvPr>
        </p:nvSpPr>
        <p:spPr>
          <a:xfrm>
            <a:off x="6899910" y="5480050"/>
            <a:ext cx="520065" cy="667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endParaRPr lang="zh-CN" altLang="zh-CN" sz="2000">
              <a:solidFill>
                <a:srgbClr val="FFFF00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9"/>
            </p:custDataLst>
          </p:nvPr>
        </p:nvSpPr>
        <p:spPr>
          <a:xfrm>
            <a:off x="173355" y="375920"/>
            <a:ext cx="615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三、生态工程的实例和发展前景</a:t>
            </a:r>
            <a:endParaRPr lang="zh-CN" altLang="en-US" sz="32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6" grpId="1"/>
      <p:bldP spid="50" grpId="2"/>
      <p:bldP spid="17" grpId="3"/>
      <p:bldP spid="18" grpId="4"/>
      <p:bldP spid="19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44780" y="608965"/>
          <a:ext cx="11902440" cy="534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7355"/>
                <a:gridCol w="6395085"/>
              </a:tblGrid>
              <a:tr h="694690">
                <a:tc>
                  <a:txBody>
                    <a:bodyPr vert="horz" wrap="square"/>
                    <a:lstStyle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3735" b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学习目标</a:t>
                      </a:r>
                      <a:endParaRPr lang="zh-CN" altLang="en-US" sz="3735" b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877" marR="121877" marT="60938" marB="60938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3735" b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核心素养</a:t>
                      </a:r>
                      <a:endParaRPr lang="zh-CN" altLang="en-US" sz="3735" b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877" marR="121877" marT="60938" marB="60938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539615">
                <a:tc>
                  <a:txBody>
                    <a:bodyPr vert="horz" wrap="square"/>
                    <a:lstStyle/>
                    <a:p>
                      <a:pPr algn="l" fontAlgn="auto">
                        <a:lnSpc>
                          <a:spcPct val="120000"/>
                        </a:lnSpc>
                      </a:pPr>
                      <a:r>
                        <a:rPr lang="zh-CN" sz="2665" b="0"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举例说明根据生态学原理、采用系统工程的方法和技术，达到资源多层次和循环利用的目的，使特定区域中的人和自然环境均受益。</a:t>
                      </a:r>
                      <a:endParaRPr lang="zh-CN" sz="2665" b="0"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121877" marR="121877" marT="60938" marB="60938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 fontAlgn="auto">
                        <a:lnSpc>
                          <a:spcPct val="120000"/>
                        </a:lnSpc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zh-CN" sz="2665" b="0"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生命观念—通过相关生物学概念的学习建立生命观念。</a:t>
                      </a:r>
                      <a:endParaRPr lang="zh-CN" sz="2665" b="0"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algn="l" fontAlgn="auto">
                        <a:lnSpc>
                          <a:spcPct val="120000"/>
                        </a:lnSpc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zh-CN" sz="2665" b="0"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科学思维—通过运用生态工程原理分析生态环境及解决对策。</a:t>
                      </a:r>
                      <a:endParaRPr lang="zh-CN" sz="2665" b="0"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121877" marR="121877" marT="60938" marB="60938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sndAc>
      <p:stSnd>
        <p:snd r:embed="rId4" name="chimes.wav"/>
      </p:stSnd>
    </p:sndAc>
  </p:transition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55905" y="315595"/>
            <a:ext cx="5695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四、生物工程的发展前景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Text Box 8"/>
          <p:cNvSpPr txBox="1"/>
          <p:nvPr>
            <p:custDataLst>
              <p:tags r:id="rId4"/>
            </p:custDataLst>
          </p:nvPr>
        </p:nvSpPr>
        <p:spPr>
          <a:xfrm>
            <a:off x="608330" y="1071880"/>
            <a:ext cx="10975340" cy="5259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alt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</a:t>
            </a:r>
            <a:r>
              <a:rPr lang="zh-CN" sz="2800" smtClean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我国生态工程存在的问题</a:t>
            </a:r>
            <a:b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（1）缺乏定量化模型的指导，难以像“精确农业”那样设计出标准化、易操作的生态工程样板。</a:t>
            </a:r>
            <a:b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（2）有些设计缺乏高科技含量。</a:t>
            </a:r>
            <a:b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（3）生态系统的调控尚缺乏及时准确的监测技术的支持。</a:t>
            </a:r>
            <a:b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（4）缺乏理论指导。</a:t>
            </a:r>
            <a:endParaRPr lang="zh-CN" sz="2800" smtClean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</a:t>
            </a:r>
            <a:r>
              <a:rPr lang="zh-CN" sz="2800" smtClean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我国目前面临的生态危机及对策</a:t>
            </a:r>
            <a:br>
              <a:rPr lang="zh-CN" sz="2800" smtClean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r>
              <a:rPr 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（1）</a:t>
            </a:r>
            <a:r>
              <a:rPr lang="zh-CN" sz="2800" smtClean="0">
                <a:solidFill>
                  <a:srgbClr val="0812E8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危机</a:t>
            </a:r>
            <a:r>
              <a:rPr 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：人口激增、环境与资源破坏、能源短缺等问题。</a:t>
            </a:r>
            <a:br>
              <a:rPr 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r>
              <a:rPr 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（2）</a:t>
            </a:r>
            <a:r>
              <a:rPr lang="zh-CN" sz="2800" smtClean="0">
                <a:solidFill>
                  <a:srgbClr val="0812E8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对策</a:t>
            </a:r>
            <a:r>
              <a:rPr 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：发挥生态工程建设的作用，重视对生态环境的保护，更要注重与经济、社会效益的结合。</a:t>
            </a:r>
            <a:endParaRPr lang="zh-CN" sz="2800" smtClean="0">
              <a:solidFill>
                <a:srgbClr val="050505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7" name="Text Box 8"/>
          <p:cNvSpPr txBox="1"/>
          <p:nvPr>
            <p:custDataLst>
              <p:tags r:id="rId3"/>
            </p:custDataLst>
          </p:nvPr>
        </p:nvSpPr>
        <p:spPr>
          <a:xfrm>
            <a:off x="608330" y="1215390"/>
            <a:ext cx="10975340" cy="4742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alt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sz="2800" smtClean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对生态工程治理应持有的态度</a:t>
            </a:r>
            <a:endParaRPr lang="zh-CN" sz="2800" smtClean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在肯定生态工程的作用，特别是看到它在恢复、重建受损生态环境方面可发挥重要作用的同时，不要忘记大自然固有的强大的生态恢复力量，更不能误认为只要有了生态工程，就可以走“先污染、破坏，后治理”的老路。</a:t>
            </a:r>
            <a:endParaRPr lang="zh-CN" sz="2800" smtClean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alt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</a:t>
            </a:r>
            <a:r>
              <a:rPr lang="zh-CN" sz="2800" smtClean="0">
                <a:solidFill>
                  <a:srgbClr val="050505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sz="2800" smtClean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我国生态工程的前景</a:t>
            </a:r>
            <a:endParaRPr lang="zh-CN" sz="2800" smtClean="0">
              <a:solidFill>
                <a:srgbClr val="FF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中华民族传承古老的天人合一理念，在发展中尊重自然、顺应自然、保护自然。今天，古老的智慧融合了现代科学成就，生态工程的发展和应用，将在建设美丽中国的过程中大有作为。</a:t>
            </a:r>
            <a:endParaRPr lang="zh-CN" sz="2800" smtClean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5905" y="315595"/>
            <a:ext cx="5695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四、生物工程的发展前景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2773045" y="135890"/>
            <a:ext cx="6034405" cy="6940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40000"/>
              </a:lnSpc>
              <a:tabLst>
                <a:tab pos="1792605"/>
              </a:tabLst>
            </a:pPr>
            <a:r>
              <a:rPr lang="zh-CN" altLang="zh-CN" sz="2800" kern="1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中国和西方国家生态工程建设的区别</a:t>
            </a:r>
            <a:r>
              <a:rPr lang="en-US" altLang="zh-CN" sz="2800" kern="1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zh-CN" sz="2800" kern="1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467822" y="951195"/>
          <a:ext cx="11337183" cy="543897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59620"/>
                <a:gridCol w="5082460"/>
                <a:gridCol w="4195103"/>
              </a:tblGrid>
              <a:tr h="717936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FF000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比较项目</a:t>
                      </a:r>
                      <a:endParaRPr lang="zh-CN" sz="2800" b="0" kern="100" baseline="0">
                        <a:solidFill>
                          <a:srgbClr val="FF000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FF000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中国</a:t>
                      </a:r>
                      <a:endParaRPr lang="zh-CN" sz="2800" b="0" kern="100" baseline="0">
                        <a:solidFill>
                          <a:srgbClr val="FF000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FF000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西方国家</a:t>
                      </a:r>
                      <a:endParaRPr lang="zh-CN" sz="2800" b="0" kern="100" baseline="0">
                        <a:solidFill>
                          <a:srgbClr val="FF000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146958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目标或思想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en-US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“</a:t>
                      </a: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整体、协调、</a:t>
                      </a:r>
                      <a:r>
                        <a:rPr lang="zh-CN" altLang="en-US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自</a:t>
                      </a: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生、循环</a:t>
                      </a:r>
                      <a:r>
                        <a:rPr lang="en-US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”</a:t>
                      </a:r>
                      <a:endParaRPr lang="en-US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en-US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“</a:t>
                      </a: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天人合一</a:t>
                      </a:r>
                      <a:r>
                        <a:rPr lang="en-US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”</a:t>
                      </a:r>
                      <a:endParaRPr lang="en-US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治理环境污染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进行生态恢复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1146958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背景条件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人多地少，人均资源占有量少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经济发展水平高，人均土地、水资源占有量多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1146958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建设重点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生态环境保护与经济、社会效益结合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集中于对被破坏的生态系统进行生态恢复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1146958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存在问题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71755" algn="l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缺乏定量化模型的指导，难以设计出标准化、易操作的生态工程样板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应用范围小，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2340610"/>
                        </a:tabLst>
                      </a:pPr>
                      <a:r>
                        <a:rPr lang="zh-CN" sz="2800" b="0" kern="100" baseline="0">
                          <a:solidFill>
                            <a:srgbClr val="40404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</a:rPr>
                        <a:t>不强调经济效益</a:t>
                      </a:r>
                      <a:endParaRPr lang="zh-CN" sz="2800" b="0" kern="100" baseline="0">
                        <a:solidFill>
                          <a:srgbClr val="404040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Courier New" panose="02070309020205020404" pitchFamily="49" charset="0"/>
                      </a:endParaRPr>
                    </a:p>
                  </a:txBody>
                  <a:tcPr marL="27715" marR="27715" marT="0" marB="0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4576504" y="792732"/>
            <a:ext cx="7398768" cy="4377155"/>
            <a:chOff x="4561153" y="1595106"/>
            <a:chExt cx="7398768" cy="4377155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4645399" y="1595106"/>
              <a:ext cx="7314522" cy="437715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 rot="21304132">
              <a:off x="8834703" y="2112441"/>
              <a:ext cx="4139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楷体" panose="02010609060101010101" charset="-122"/>
                  <a:ea typeface="楷体" panose="02010609060101010101" charset="-122"/>
                </a:rPr>
                <a:t>7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4561153" y="3503091"/>
              <a:ext cx="4139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楷体" panose="02010609060101010101" charset="-122"/>
                  <a:ea typeface="楷体" panose="02010609060101010101" charset="-122"/>
                </a:rPr>
                <a:t>1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6161353" y="4150791"/>
              <a:ext cx="4139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楷体" panose="02010609060101010101" charset="-122"/>
                  <a:ea typeface="楷体" panose="02010609060101010101" charset="-122"/>
                </a:rPr>
                <a:t>2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5619265" y="4961253"/>
              <a:ext cx="4139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楷体" panose="02010609060101010101" charset="-122"/>
                  <a:ea typeface="楷体" panose="02010609060101010101" charset="-122"/>
                </a:rPr>
                <a:t>3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6440554" y="5407709"/>
              <a:ext cx="4139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楷体" panose="02010609060101010101" charset="-122"/>
                  <a:ea typeface="楷体" panose="02010609060101010101" charset="-122"/>
                </a:rPr>
                <a:t>4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7581763" y="4689081"/>
              <a:ext cx="4139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楷体" panose="02010609060101010101" charset="-122"/>
                  <a:ea typeface="楷体" panose="02010609060101010101" charset="-122"/>
                </a:rPr>
                <a:t>5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7634293" y="3146774"/>
              <a:ext cx="4139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楷体" panose="02010609060101010101" charset="-122"/>
                  <a:ea typeface="楷体" panose="02010609060101010101" charset="-122"/>
                </a:rPr>
                <a:t>6</a:t>
              </a:r>
              <a:endParaRPr lang="en-US" altLang="zh-CN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341599" y="613419"/>
            <a:ext cx="4281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庭院生态系统或生态园</a:t>
            </a:r>
            <a:endParaRPr lang="zh-CN" altLang="en-US" sz="2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346710" y="1993265"/>
            <a:ext cx="4485005" cy="181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1-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厕所  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2-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猪禽舍</a:t>
            </a: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3-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沼气池进料口</a:t>
            </a: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4-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溢流渠  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5-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沼气池</a:t>
            </a: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6-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通风口 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7-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简易日光温室</a:t>
            </a:r>
            <a:endParaRPr lang="en-US" alt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6141379" y="5168168"/>
            <a:ext cx="55711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“四位一体”农业生态工程模式图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336478" y="4233221"/>
            <a:ext cx="4307441" cy="112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四位指</a:t>
            </a:r>
            <a:r>
              <a:rPr lang="zh-CN" altLang="zh-CN" sz="2800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沼气池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zh-CN" altLang="zh-CN" sz="2800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猪舍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zh-CN" altLang="zh-CN" sz="2800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厕所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及</a:t>
            </a:r>
            <a:r>
              <a:rPr lang="zh-CN" altLang="zh-CN" sz="2800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日光温室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四部分</a:t>
            </a:r>
            <a:r>
              <a:rPr lang="zh-CN" altLang="en-US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605405" y="260350"/>
            <a:ext cx="711009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思维训练    总结概括，并运用术语表达。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75895" y="979170"/>
          <a:ext cx="11753215" cy="54025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761740"/>
                <a:gridCol w="7991475"/>
              </a:tblGrid>
              <a:tr h="1350645"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altLang="zh-CN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1.</a:t>
                      </a:r>
                      <a:r>
                        <a:rPr lang="zh-CN" altLang="en-US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生命系统的结构特征</a:t>
                      </a:r>
                      <a:endParaRPr lang="zh-CN" altLang="en-US" sz="28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endParaRPr lang="zh-CN" altLang="en-US" sz="2800" b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350645"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altLang="zh-CN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2.</a:t>
                      </a:r>
                      <a:r>
                        <a:rPr lang="zh-CN" altLang="en-US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生命系统的功能特点</a:t>
                      </a:r>
                      <a:endParaRPr lang="zh-CN" altLang="en-US" sz="28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endParaRPr lang="zh-CN" altLang="en-US" sz="2800" b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350645"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altLang="zh-CN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3.</a:t>
                      </a:r>
                      <a:r>
                        <a:rPr lang="zh-CN" altLang="en-US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从生态的视角看，</a:t>
                      </a:r>
                      <a:endParaRPr lang="en-US" altLang="zh-CN" sz="28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l"/>
                      <a:r>
                        <a:rPr lang="zh-CN" altLang="en-US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生命系统是</a:t>
                      </a:r>
                      <a:endParaRPr lang="zh-CN" altLang="en-US" sz="28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endParaRPr lang="zh-CN" altLang="en-US" sz="2800" b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350645"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altLang="zh-CN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4.</a:t>
                      </a:r>
                      <a:r>
                        <a:rPr lang="zh-CN" altLang="en-US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从历史的角度看，</a:t>
                      </a:r>
                      <a:endParaRPr lang="en-US" altLang="zh-CN" sz="28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algn="l"/>
                      <a:r>
                        <a:rPr lang="zh-CN" altLang="en-US" sz="2800" b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生命系统是</a:t>
                      </a:r>
                      <a:endParaRPr lang="zh-CN" altLang="en-US" sz="28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endParaRPr lang="zh-CN" altLang="en-US" sz="2800" b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4507787" y="1441908"/>
            <a:ext cx="7235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开放性、复杂性、有序性、动态性、整体性</a:t>
            </a:r>
            <a:endParaRPr lang="zh-CN" altLang="en-US" sz="2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4507787" y="2308231"/>
            <a:ext cx="73485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能与环境进行物质和能量的交换以维持自身的有序性，进行“自我更新”；细胞和个体等生命系统还能进行“自我复制”</a:t>
            </a:r>
            <a:endParaRPr lang="zh-CN" altLang="en-US" sz="2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4497513" y="4035801"/>
            <a:ext cx="6752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依存于环境，也能适应环境、影响环境</a:t>
            </a:r>
            <a:endParaRPr lang="zh-CN" altLang="en-US" sz="2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4497513" y="5229901"/>
            <a:ext cx="675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由最原始、最简单的生命进化而来，凝聚着漫长的进化史</a:t>
            </a:r>
            <a:endParaRPr lang="zh-CN" altLang="en-US" sz="2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3866515" y="1892935"/>
            <a:ext cx="1804035" cy="1535949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生态工程所遵循的原理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4" name="左中括号 23"/>
          <p:cNvSpPr/>
          <p:nvPr>
            <p:custDataLst>
              <p:tags r:id="rId4"/>
            </p:custDataLst>
          </p:nvPr>
        </p:nvSpPr>
        <p:spPr>
          <a:xfrm>
            <a:off x="3665418" y="2607577"/>
            <a:ext cx="352392" cy="2191826"/>
          </a:xfrm>
          <a:prstGeom prst="leftBracket">
            <a:avLst>
              <a:gd name="adj" fmla="val 0"/>
            </a:avLst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5988050" y="4002405"/>
            <a:ext cx="4535805" cy="582942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农村综合发展型生态工程</a:t>
            </a:r>
            <a:endParaRPr lang="zh-CN" altLang="en-US" sz="28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6"/>
            </p:custDataLst>
          </p:nvPr>
        </p:nvSpPr>
        <p:spPr>
          <a:xfrm>
            <a:off x="6014758" y="5152095"/>
            <a:ext cx="4505206" cy="577096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矿区废弃地的生态恢复工程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9" name="左中括号 38"/>
          <p:cNvSpPr/>
          <p:nvPr>
            <p:custDataLst>
              <p:tags r:id="rId7"/>
            </p:custDataLst>
          </p:nvPr>
        </p:nvSpPr>
        <p:spPr>
          <a:xfrm>
            <a:off x="5825218" y="4255388"/>
            <a:ext cx="182463" cy="108384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3790950" y="4284980"/>
            <a:ext cx="1800860" cy="106080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生态工程的实例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9"/>
            </p:custDataLst>
          </p:nvPr>
        </p:nvGrpSpPr>
        <p:grpSpPr>
          <a:xfrm>
            <a:off x="5592098" y="1738025"/>
            <a:ext cx="431981" cy="1841647"/>
            <a:chOff x="2860592" y="5980059"/>
            <a:chExt cx="1100164" cy="1924985"/>
          </a:xfrm>
          <a:noFill/>
        </p:grpSpPr>
        <p:cxnSp>
          <p:nvCxnSpPr>
            <p:cNvPr id="7" name="直接连接符 6"/>
            <p:cNvCxnSpPr/>
            <p:nvPr>
              <p:custDataLst>
                <p:tags r:id="rId10"/>
              </p:custDataLst>
            </p:nvPr>
          </p:nvCxnSpPr>
          <p:spPr>
            <a:xfrm flipV="1">
              <a:off x="3454180" y="7268997"/>
              <a:ext cx="50421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1"/>
              </p:custDataLst>
            </p:nvPr>
          </p:nvCxnSpPr>
          <p:spPr>
            <a:xfrm>
              <a:off x="2860592" y="6888960"/>
              <a:ext cx="595893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左中括号 9"/>
            <p:cNvSpPr/>
            <p:nvPr>
              <p:custDataLst>
                <p:tags r:id="rId12"/>
              </p:custDataLst>
            </p:nvPr>
          </p:nvSpPr>
          <p:spPr>
            <a:xfrm>
              <a:off x="3456756" y="5980059"/>
              <a:ext cx="504000" cy="1924985"/>
            </a:xfrm>
            <a:prstGeom prst="leftBracket">
              <a:avLst>
                <a:gd name="adj" fmla="val 0"/>
              </a:avLst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13"/>
              </p:custDataLst>
            </p:nvPr>
          </p:nvCxnSpPr>
          <p:spPr>
            <a:xfrm flipV="1">
              <a:off x="3454180" y="6628799"/>
              <a:ext cx="50421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圆角矩形 16"/>
          <p:cNvSpPr/>
          <p:nvPr>
            <p:custDataLst>
              <p:tags r:id="rId14"/>
            </p:custDataLst>
          </p:nvPr>
        </p:nvSpPr>
        <p:spPr>
          <a:xfrm>
            <a:off x="6014758" y="1521044"/>
            <a:ext cx="949202" cy="577092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自生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15"/>
            </p:custDataLst>
          </p:nvPr>
        </p:nvSpPr>
        <p:spPr>
          <a:xfrm>
            <a:off x="6014758" y="2189320"/>
            <a:ext cx="949202" cy="577092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循环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圆角矩形 19"/>
          <p:cNvSpPr/>
          <p:nvPr>
            <p:custDataLst>
              <p:tags r:id="rId16"/>
            </p:custDataLst>
          </p:nvPr>
        </p:nvSpPr>
        <p:spPr>
          <a:xfrm>
            <a:off x="6014758" y="2792514"/>
            <a:ext cx="949202" cy="577092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协调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1" name="圆角矩形 20"/>
          <p:cNvSpPr/>
          <p:nvPr>
            <p:custDataLst>
              <p:tags r:id="rId17"/>
            </p:custDataLst>
          </p:nvPr>
        </p:nvSpPr>
        <p:spPr>
          <a:xfrm>
            <a:off x="6014758" y="4601601"/>
            <a:ext cx="3082806" cy="577096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湿地生态恢复工程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18"/>
            </p:custDataLst>
          </p:nvPr>
        </p:nvCxnSpPr>
        <p:spPr>
          <a:xfrm>
            <a:off x="5574116" y="4767774"/>
            <a:ext cx="413962" cy="0"/>
          </a:xfrm>
          <a:prstGeom prst="lin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19"/>
            </p:custDataLst>
          </p:nvPr>
        </p:nvCxnSpPr>
        <p:spPr>
          <a:xfrm flipV="1">
            <a:off x="3395568" y="3579672"/>
            <a:ext cx="251977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>
            <p:custDataLst>
              <p:tags r:id="rId20"/>
            </p:custDataLst>
          </p:nvPr>
        </p:nvSpPr>
        <p:spPr>
          <a:xfrm>
            <a:off x="6014758" y="3384914"/>
            <a:ext cx="949202" cy="577092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整体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1"/>
            </p:custDataLst>
          </p:nvPr>
        </p:nvSpPr>
        <p:spPr>
          <a:xfrm>
            <a:off x="2781935" y="2884170"/>
            <a:ext cx="613410" cy="16383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生态系统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2"/>
            </p:custDataLst>
          </p:nvPr>
        </p:nvSpPr>
        <p:spPr>
          <a:xfrm>
            <a:off x="354965" y="321310"/>
            <a:ext cx="201612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课堂总结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1"/>
      <p:bldP spid="39" grpId="2"/>
      <p:bldP spid="17" grpId="3"/>
      <p:bldP spid="19" grpId="4"/>
      <p:bldP spid="20" grpId="5"/>
      <p:bldP spid="21" grpId="6"/>
      <p:bldP spid="11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56895" y="1082675"/>
            <a:ext cx="11305540" cy="5259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91440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农村综合发展型生态工程的优点包括(　　)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①物质和能量的多级利用　②物质循环再生　③废弃物资源化　④生物相互依存，体现了整体性　⑤做到了生态、经济和社会效益三结合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A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①②③④　　B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②③④⑤     C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①②④⑤     D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①②③④⑤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下列关于湿地生态恢复工程的叙述，不正确的是(　　)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A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该工程采用工程学和生物学措施相结合的方法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B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要建立缓冲带，以尽量减少人类的干扰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C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对湿地的恢复，只注意退耕还湿地或建立自然保护区就可以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D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湿地的恢复除利用生物工程手段外，还要依靠自然演替机制恢复其生态功能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7067550" y="1082675"/>
            <a:ext cx="6267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D</a:t>
            </a:r>
            <a:endParaRPr lang="en-US" altLang="zh-CN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+mn-lt"/>
              <a:sym typeface="+mn-ea"/>
            </a:endParaRPr>
          </a:p>
        </p:txBody>
      </p:sp>
      <p:sp>
        <p:nvSpPr>
          <p:cNvPr id="13" name="文本框 2254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9065" y="188595"/>
            <a:ext cx="2181225" cy="7092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217728" tIns="108864" rIns="217728" bIns="108864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zh-CN" sz="32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</a:rPr>
              <a:t>课堂练习</a:t>
            </a:r>
            <a:endParaRPr lang="zh-CN" sz="3200" b="1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8712200" y="3168015"/>
            <a:ext cx="6267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C</a:t>
            </a:r>
            <a:endParaRPr lang="en-US" altLang="zh-CN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+mn-lt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1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90245" y="897890"/>
            <a:ext cx="11305540" cy="5692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随着工业的发展，采矿业对环境造成越发严重的破坏，人们需要对矿区废弃地进行生态恢复，下列说法错误的是（    ）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A.矿区废弃地可能会给生态系统造成严重的重金属污染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B.矿区生态环境的恢复工程中，关键的措施是植被恢复以及植被恢复所必需的土壤微生物群落重建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C.恢复矿区生态环境尽可能依赖自然演替恢复其功能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D.可使用人工制造表土的方式缓解矿区的生态环境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4.</a:t>
            </a: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下列关于我国生态工程发展前景的叙述错误的是（    ）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A.我国高度重视生态工程建设，把生态工程建设放在首位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B.我国把美丽中国作为建设社会主义现代化强国的重要目标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C.中华民族传承古老的天人合一理念，在发展中尊重自然顺应自然、保护自然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defTabSz="914400">
              <a:lnSpc>
                <a:spcPct val="10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D.生态工程的发展和应用将在建设美丽中国的过程中大有作为</a:t>
            </a:r>
            <a:endParaRPr lang="zh-CN" altLang="zh-CN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7967345" y="1318895"/>
            <a:ext cx="6267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C</a:t>
            </a:r>
            <a:endParaRPr lang="en-US" altLang="zh-CN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+mn-lt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8997315" y="3888105"/>
            <a:ext cx="6267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A</a:t>
            </a:r>
            <a:endParaRPr lang="en-US" altLang="zh-CN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+mn-lt"/>
              <a:sym typeface="+mn-ea"/>
            </a:endParaRPr>
          </a:p>
        </p:txBody>
      </p:sp>
      <p:sp>
        <p:nvSpPr>
          <p:cNvPr id="3" name="文本框 2254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9065" y="188595"/>
            <a:ext cx="2181225" cy="7092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217728" tIns="108864" rIns="217728" bIns="108864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zh-CN" sz="32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</a:rPr>
              <a:t>课堂练习</a:t>
            </a:r>
            <a:endParaRPr lang="zh-CN" sz="3200" b="1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ea"/>
              <a:ea typeface="+mn-ea"/>
            </a:endParaRPr>
          </a:p>
        </p:txBody>
      </p:sp>
      <p:pic>
        <p:nvPicPr>
          <p:cNvPr id="15" name="New picture"/>
          <p:cNvPicPr/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023600" y="10299700"/>
            <a:ext cx="304800" cy="2159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9" name="Text Box 8"/>
          <p:cNvSpPr txBox="1"/>
          <p:nvPr>
            <p:custDataLst>
              <p:tags r:id="rId3"/>
            </p:custDataLst>
          </p:nvPr>
        </p:nvSpPr>
        <p:spPr>
          <a:xfrm>
            <a:off x="437515" y="1181735"/>
            <a:ext cx="1131697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sz="28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en-US" altLang="zh-CN" sz="2800" smtClean="0">
                <a:effectLst/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</a:t>
            </a:r>
            <a:r>
              <a:rPr lang="zh-CN" altLang="en-US" sz="2800" smtClean="0">
                <a:effectLst/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生态工程</a:t>
            </a:r>
            <a:r>
              <a:rPr lang="zh-CN" altLang="en-US" sz="2800">
                <a:effectLst/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建设的宗旨：</a:t>
            </a:r>
            <a:endParaRPr lang="zh-CN" altLang="en-US" sz="28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应当根据当地的实际条件，</a:t>
            </a:r>
            <a:r>
              <a:rPr lang="zh-CN" altLang="en-US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因地制宜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地进行。</a:t>
            </a:r>
            <a:endParaRPr lang="en-US" altLang="zh-CN" sz="2800">
              <a:solidFill>
                <a:srgbClr val="050505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3355" y="375920"/>
            <a:ext cx="615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三、生态工程的实例和发展前景</a:t>
            </a:r>
            <a:endParaRPr lang="zh-CN" altLang="en-US" sz="32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173480" y="2842260"/>
            <a:ext cx="11018520" cy="215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2800" smtClean="0">
                <a:effectLst/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</a:t>
            </a:r>
            <a:r>
              <a:rPr lang="zh-CN" altLang="en-US" sz="2800" smtClean="0">
                <a:effectLst/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生态工程</a:t>
            </a:r>
            <a:r>
              <a:rPr lang="zh-CN" altLang="en-US" sz="2800">
                <a:effectLst/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的发展前景</a:t>
            </a:r>
            <a:r>
              <a:rPr lang="zh-CN" altLang="en-US" sz="2800" smtClean="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endParaRPr lang="zh-CN" altLang="en-US" sz="2800" smtClean="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360045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解决环境污染、人口激增、资源破坏、能源短缺的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并发症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，重视环境保护，更注重与经济、社会效益结合。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360045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2800">
                <a:solidFill>
                  <a:srgbClr val="0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zh-CN" altLang="en-US" sz="2800" smtClean="0">
              <a:solidFill>
                <a:srgbClr val="00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37429" y="4709666"/>
            <a:ext cx="395282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生态工程的实例</a:t>
            </a:r>
            <a:endParaRPr lang="zh-CN" altLang="en-US" sz="280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0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3940" y="3954145"/>
            <a:ext cx="4064635" cy="290766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2266145" y="2067060"/>
            <a:ext cx="8986922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人多地少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以及如何实现物质的多级循环利用。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984643" y="2128563"/>
            <a:ext cx="1427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①问题</a:t>
            </a:r>
            <a:r>
              <a:rPr lang="en-US" altLang="zh-CN" sz="280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984643" y="4738732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defRPr sz="22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2800" b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③</a:t>
            </a:r>
            <a:r>
              <a:rPr lang="zh-CN" altLang="en-US" sz="2800" b="0">
                <a:latin typeface="楷体" panose="02010609060101010101" charset="-122"/>
                <a:ea typeface="楷体" panose="02010609060101010101" charset="-122"/>
                <a:sym typeface="+mn-ea"/>
              </a:rPr>
              <a:t>案例：</a:t>
            </a:r>
            <a:endParaRPr lang="en-US" altLang="zh-CN" sz="2800" b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976615" y="2742965"/>
            <a:ext cx="1427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②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对策</a:t>
            </a:r>
            <a:r>
              <a:rPr lang="en-US" altLang="zh-CN" sz="28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2235200" y="2756535"/>
            <a:ext cx="99568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建立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农村综合发展型生态工程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（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以沼气工程为中心的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物质多级循环利用工程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实现物质的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多级循环利用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Arial" panose="020b0604020202020204" pitchFamily="34" charset="0"/>
              </a:rPr>
              <a:t>，获得较多的产出，取得经济效益、社会效益和生态效益的全面提高。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871697" y="1463347"/>
            <a:ext cx="49834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>
              <a:lnSpc>
                <a:spcPct val="120000"/>
              </a:lnSpc>
              <a:tabLst>
                <a:tab pos="1028700"/>
                <a:tab pos="1851025"/>
                <a:tab pos="2538095"/>
                <a:tab pos="3222625"/>
              </a:tabLst>
            </a:pP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农村综合发展型生态工程</a:t>
            </a:r>
            <a:endParaRPr lang="zh-CN" altLang="en-US" sz="28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4820" name="AutoShape 4"/>
          <p:cNvSpPr>
            <a:spLocks noChangeAspect="1" noChangeArrowheads="1"/>
          </p:cNvSpPr>
          <p:nvPr>
            <p:custDataLst>
              <p:tags r:id="rId11"/>
            </p:custDataLst>
          </p:nvPr>
        </p:nvSpPr>
        <p:spPr bwMode="auto">
          <a:xfrm>
            <a:off x="4239863" y="594237"/>
            <a:ext cx="152386" cy="152386"/>
          </a:xfrm>
          <a:prstGeom prst="rect">
            <a:avLst/>
          </a:prstGeom>
          <a:noFill/>
        </p:spPr>
        <p:txBody>
          <a:bodyPr vert="horz" wrap="square" lIns="45715" tIns="22857" rIns="45715" bIns="22857" numCol="1" anchor="t" anchorCtr="0" compatLnSpc="1"/>
          <a:lstStyle/>
          <a:p>
            <a:endParaRPr lang="zh-CN" altLang="en-US" sz="900">
              <a:solidFill>
                <a:prstClr val="black"/>
              </a:solidFill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173355" y="375920"/>
            <a:ext cx="615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三、生态工程的实例和发展前景</a:t>
            </a:r>
            <a:endParaRPr lang="zh-CN" altLang="en-US" sz="32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28514" y="959356"/>
            <a:ext cx="395282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zh-CN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生态工程的实例</a:t>
            </a:r>
            <a:endParaRPr lang="zh-CN" altLang="en-US" sz="280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2283290" y="4760602"/>
            <a:ext cx="5224074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北京郊区的某村以沼气工程为中心的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物质多级循环利用工程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224155" y="1216025"/>
            <a:ext cx="559625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案例：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北京郊区的某村以沼气工程为中心的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物质多级循环利用工程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r>
              <a:rPr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charset="-122"/>
                <a:sym typeface="Times New Roman" panose="02020603050405020304" pitchFamily="18" charset="0"/>
              </a:rPr>
              <a:t>把种植业、养殖业、畜牧业集中在一起，实现物质循环利用。缓解了农村“三料”(饲料、燃料、肥料)的缺乏问题，提高了土地产出水平；同时畜禽、鱼、谷物、饲料等加工品也可输出到市场上出售。</a:t>
            </a:r>
            <a:endParaRPr lang="zh-CN" altLang="en-US" sz="280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charset="-122"/>
              <a:sym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>
            <p:custDataLst>
              <p:tags r:id="rId5"/>
            </p:custDataLst>
          </p:nvPr>
        </p:nvGrpSpPr>
        <p:grpSpPr>
          <a:xfrm>
            <a:off x="5741035" y="1522095"/>
            <a:ext cx="6299835" cy="5152362"/>
            <a:chOff x="107504" y="305272"/>
            <a:chExt cx="8784976" cy="6323770"/>
          </a:xfrm>
        </p:grpSpPr>
        <p:sp>
          <p:nvSpPr>
            <p:cNvPr id="103" name="矩形 102"/>
            <p:cNvSpPr/>
            <p:nvPr>
              <p:custDataLst>
                <p:tags r:id="rId6"/>
              </p:custDataLst>
            </p:nvPr>
          </p:nvSpPr>
          <p:spPr>
            <a:xfrm>
              <a:off x="107504" y="404664"/>
              <a:ext cx="8496944" cy="590465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pic>
          <p:nvPicPr>
            <p:cNvPr id="38915" name="Picture 3" descr="C:\Users\Administrator\Desktop\未标题-1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 bwMode="auto">
            <a:xfrm>
              <a:off x="251520" y="2996952"/>
              <a:ext cx="1584176" cy="1567762"/>
            </a:xfrm>
            <a:prstGeom prst="rect">
              <a:avLst/>
            </a:prstGeom>
            <a:noFill/>
          </p:spPr>
        </p:pic>
        <p:grpSp>
          <p:nvGrpSpPr>
            <p:cNvPr id="3" name="组合 2"/>
            <p:cNvGrpSpPr/>
            <p:nvPr>
              <p:custDataLst>
                <p:tags r:id="rId9"/>
              </p:custDataLst>
            </p:nvPr>
          </p:nvGrpSpPr>
          <p:grpSpPr>
            <a:xfrm>
              <a:off x="4716016" y="5041349"/>
              <a:ext cx="1643504" cy="826686"/>
              <a:chOff x="5940152" y="3933056"/>
              <a:chExt cx="2499761" cy="1257143"/>
            </a:xfrm>
          </p:grpSpPr>
          <p:pic>
            <p:nvPicPr>
              <p:cNvPr id="38917" name="Picture 5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10"/>
              <a:stretch>
                <a:fillRect/>
              </a:stretch>
            </p:blipFill>
            <p:spPr bwMode="auto">
              <a:xfrm>
                <a:off x="5940152" y="3933056"/>
                <a:ext cx="2190476" cy="1257143"/>
              </a:xfrm>
              <a:prstGeom prst="rect">
                <a:avLst/>
              </a:prstGeom>
              <a:noFill/>
              <a:ln>
                <a:solidFill>
                  <a:srgbClr val="006600"/>
                </a:solidFill>
              </a:ln>
            </p:spPr>
          </p:pic>
          <p:sp>
            <p:nvSpPr>
              <p:cNvPr id="10" name="矩形 9"/>
              <p:cNvSpPr/>
              <p:nvPr>
                <p:custDataLst>
                  <p:tags r:id="rId12"/>
                </p:custDataLst>
              </p:nvPr>
            </p:nvSpPr>
            <p:spPr>
              <a:xfrm>
                <a:off x="6268723" y="4725143"/>
                <a:ext cx="2171190" cy="3955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鱼</a:t>
                </a:r>
                <a:r>
                  <a:rPr lang="en-US" altLang="zh-CN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/</a:t>
                </a:r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螺池</a:t>
                </a:r>
                <a:endParaRPr lang="zh-CN" altLang="en-US" sz="18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cxnSp>
          <p:nvCxnSpPr>
            <p:cNvPr id="5" name="直接连接符 4"/>
            <p:cNvCxnSpPr/>
            <p:nvPr>
              <p:custDataLst>
                <p:tags r:id="rId13"/>
              </p:custDataLst>
            </p:nvPr>
          </p:nvCxnSpPr>
          <p:spPr>
            <a:xfrm>
              <a:off x="949534" y="1768566"/>
              <a:ext cx="22066" cy="1194519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>
              <p:custDataLst>
                <p:tags r:id="rId14"/>
              </p:custDataLst>
            </p:nvPr>
          </p:nvSpPr>
          <p:spPr>
            <a:xfrm>
              <a:off x="467544" y="2060848"/>
              <a:ext cx="409595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沼渣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7" name="组合 6"/>
            <p:cNvGrpSpPr/>
            <p:nvPr>
              <p:custDataLst>
                <p:tags r:id="rId15"/>
              </p:custDataLst>
            </p:nvPr>
          </p:nvGrpSpPr>
          <p:grpSpPr>
            <a:xfrm>
              <a:off x="1115616" y="1772817"/>
              <a:ext cx="2160240" cy="1584176"/>
              <a:chOff x="1331640" y="1853049"/>
              <a:chExt cx="1943374" cy="1427756"/>
            </a:xfrm>
          </p:grpSpPr>
          <p:cxnSp>
            <p:nvCxnSpPr>
              <p:cNvPr id="8" name="直接连接符 7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1331640" y="1853049"/>
                <a:ext cx="11289" cy="10831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>
                <p:custDataLst>
                  <p:tags r:id="rId17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3264567" y="2913655"/>
                <a:ext cx="10447" cy="367150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>
              <p:custDataLst>
                <p:tags r:id="rId19"/>
              </p:custDataLst>
            </p:nvPr>
          </p:nvSpPr>
          <p:spPr>
            <a:xfrm>
              <a:off x="2974248" y="3399383"/>
              <a:ext cx="16052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厩粪  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grpSp>
          <p:nvGrpSpPr>
            <p:cNvPr id="24" name="组合 23"/>
            <p:cNvGrpSpPr/>
            <p:nvPr>
              <p:custDataLst>
                <p:tags r:id="rId20"/>
              </p:custDataLst>
            </p:nvPr>
          </p:nvGrpSpPr>
          <p:grpSpPr>
            <a:xfrm flipH="1">
              <a:off x="4004284" y="2276872"/>
              <a:ext cx="3448036" cy="1068830"/>
              <a:chOff x="1331640" y="2096448"/>
              <a:chExt cx="1935832" cy="1249255"/>
            </a:xfrm>
          </p:grpSpPr>
          <p:cxnSp>
            <p:nvCxnSpPr>
              <p:cNvPr id="25" name="直接连接符 24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1331640" y="2096448"/>
                <a:ext cx="4577" cy="839785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22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23"/>
                </p:custDataLst>
              </p:nvPr>
            </p:nvCxnSpPr>
            <p:spPr>
              <a:xfrm flipH="1">
                <a:off x="3264518" y="2913655"/>
                <a:ext cx="0" cy="432048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27"/>
            <p:cNvSpPr/>
            <p:nvPr>
              <p:custDataLst>
                <p:tags r:id="rId24"/>
              </p:custDataLst>
            </p:nvPr>
          </p:nvSpPr>
          <p:spPr>
            <a:xfrm>
              <a:off x="1907704" y="1743199"/>
              <a:ext cx="16052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秸秆  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25"/>
              </p:custDataLst>
            </p:nvPr>
          </p:nvCxnSpPr>
          <p:spPr>
            <a:xfrm flipH="1">
              <a:off x="1547664" y="1124744"/>
              <a:ext cx="360040" cy="432048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>
              <p:custDataLst>
                <p:tags r:id="rId26"/>
              </p:custDataLst>
            </p:nvPr>
          </p:nvSpPr>
          <p:spPr>
            <a:xfrm>
              <a:off x="439668" y="1311151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种植业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27"/>
              </p:custDataLst>
            </p:nvPr>
          </p:nvSpPr>
          <p:spPr>
            <a:xfrm>
              <a:off x="3923928" y="1517883"/>
              <a:ext cx="2448272" cy="11316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0">
                <a:spcBef>
                  <a:spcPct val="20000"/>
                </a:spcBef>
              </a:pPr>
              <a:r>
                <a:rPr lang="zh-CN" altLang="en-US" sz="180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</a:rPr>
                <a:t>青贮</a:t>
              </a:r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、</a:t>
              </a:r>
              <a:r>
                <a:rPr lang="zh-CN" altLang="en-US" sz="180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</a:rPr>
                <a:t>氨化</a:t>
              </a:r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处理，食用菌培养基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33" name="组合 32"/>
            <p:cNvGrpSpPr/>
            <p:nvPr>
              <p:custDataLst>
                <p:tags r:id="rId28"/>
              </p:custDataLst>
            </p:nvPr>
          </p:nvGrpSpPr>
          <p:grpSpPr>
            <a:xfrm>
              <a:off x="6948263" y="1052735"/>
              <a:ext cx="1224136" cy="1224136"/>
              <a:chOff x="7236296" y="932722"/>
              <a:chExt cx="901995" cy="952106"/>
            </a:xfrm>
          </p:grpSpPr>
          <p:sp>
            <p:nvSpPr>
              <p:cNvPr id="32" name="椭圆 31"/>
              <p:cNvSpPr/>
              <p:nvPr>
                <p:custDataLst>
                  <p:tags r:id="rId29"/>
                </p:custDataLst>
              </p:nvPr>
            </p:nvSpPr>
            <p:spPr>
              <a:xfrm>
                <a:off x="7236296" y="932722"/>
                <a:ext cx="901995" cy="95210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30"/>
                </p:custDataLst>
              </p:nvPr>
            </p:nvSpPr>
            <p:spPr>
              <a:xfrm>
                <a:off x="7437919" y="1212754"/>
                <a:ext cx="620199" cy="49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solidFill>
                      <a:prstClr val="black"/>
                    </a:solidFill>
                    <a:latin typeface="楷体" panose="02010609060101010101" charset="-122"/>
                    <a:ea typeface="楷体" panose="02010609060101010101" charset="-122"/>
                  </a:rPr>
                  <a:t>饲料</a:t>
                </a:r>
                <a:endPara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grpSp>
          <p:nvGrpSpPr>
            <p:cNvPr id="35" name="组合 34"/>
            <p:cNvGrpSpPr/>
            <p:nvPr>
              <p:custDataLst>
                <p:tags r:id="rId31"/>
              </p:custDataLst>
            </p:nvPr>
          </p:nvGrpSpPr>
          <p:grpSpPr>
            <a:xfrm flipH="1" flipV="1">
              <a:off x="4716016" y="1118212"/>
              <a:ext cx="1944216" cy="798621"/>
              <a:chOff x="1331640" y="1639607"/>
              <a:chExt cx="1935832" cy="1024880"/>
            </a:xfrm>
          </p:grpSpPr>
          <p:cxnSp>
            <p:nvCxnSpPr>
              <p:cNvPr id="36" name="直接连接符 35"/>
              <p:cNvCxnSpPr/>
              <p:nvPr>
                <p:custDataLst>
                  <p:tags r:id="rId32"/>
                </p:custDataLst>
              </p:nvPr>
            </p:nvCxnSpPr>
            <p:spPr>
              <a:xfrm flipH="1">
                <a:off x="1342880" y="1639607"/>
                <a:ext cx="0" cy="1008112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>
                <p:custDataLst>
                  <p:tags r:id="rId33"/>
                </p:custDataLst>
              </p:nvPr>
            </p:nvCxnSpPr>
            <p:spPr>
              <a:xfrm flipH="1">
                <a:off x="1331640" y="2656103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/>
            <p:nvPr>
              <p:custDataLst>
                <p:tags r:id="rId34"/>
              </p:custDataLst>
            </p:nvPr>
          </p:nvCxnSpPr>
          <p:spPr>
            <a:xfrm flipH="1" flipV="1">
              <a:off x="1547664" y="1541984"/>
              <a:ext cx="360040" cy="446856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>
              <p:custDataLst>
                <p:tags r:id="rId35"/>
              </p:custDataLst>
            </p:nvPr>
          </p:nvGrpSpPr>
          <p:grpSpPr>
            <a:xfrm>
              <a:off x="1907704" y="836712"/>
              <a:ext cx="1398136" cy="720080"/>
              <a:chOff x="2532577" y="1074484"/>
              <a:chExt cx="2069580" cy="1099038"/>
            </a:xfrm>
          </p:grpSpPr>
          <p:pic>
            <p:nvPicPr>
              <p:cNvPr id="38916" name="Picture 4"/>
              <p:cNvPicPr>
                <a:picLocks noChangeAspect="1" noChangeArrowheads="1"/>
              </p:cNvPicPr>
              <p:nvPr>
                <p:custDataLst>
                  <p:tags r:id="rId37"/>
                </p:custDataLst>
              </p:nvPr>
            </p:nvPicPr>
            <p:blipFill>
              <a:blip r:embed="rId36"/>
              <a:stretch>
                <a:fillRect/>
              </a:stretch>
            </p:blipFill>
            <p:spPr bwMode="auto">
              <a:xfrm>
                <a:off x="2532577" y="1074484"/>
                <a:ext cx="1705429" cy="1099038"/>
              </a:xfrm>
              <a:prstGeom prst="rect">
                <a:avLst/>
              </a:prstGeom>
              <a:noFill/>
              <a:ln w="9525">
                <a:solidFill>
                  <a:srgbClr val="006600"/>
                </a:solidFill>
                <a:miter lim="800000"/>
              </a:ln>
            </p:spPr>
          </p:pic>
          <p:sp>
            <p:nvSpPr>
              <p:cNvPr id="40" name="矩形 39"/>
              <p:cNvSpPr/>
              <p:nvPr>
                <p:custDataLst>
                  <p:tags r:id="rId38"/>
                </p:custDataLst>
              </p:nvPr>
            </p:nvSpPr>
            <p:spPr>
              <a:xfrm>
                <a:off x="3278702" y="1280109"/>
                <a:ext cx="1323455" cy="380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</a:rPr>
                  <a:t>谷物</a:t>
                </a:r>
                <a:endParaRPr lang="zh-CN" altLang="en-US" sz="1800" smtClean="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sp>
          <p:nvSpPr>
            <p:cNvPr id="43" name="矩形 42"/>
            <p:cNvSpPr/>
            <p:nvPr>
              <p:custDataLst>
                <p:tags r:id="rId39"/>
              </p:custDataLst>
            </p:nvPr>
          </p:nvSpPr>
          <p:spPr>
            <a:xfrm>
              <a:off x="4789189" y="3933056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屠宰厂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40"/>
              </p:custDataLst>
            </p:nvPr>
          </p:nvSpPr>
          <p:spPr>
            <a:xfrm>
              <a:off x="5436096" y="4469050"/>
              <a:ext cx="1249680" cy="452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副产品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41"/>
              </p:custDataLst>
            </p:nvPr>
          </p:nvSpPr>
          <p:spPr>
            <a:xfrm>
              <a:off x="6660232" y="3356992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养殖业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46" name="直接连接符 45"/>
            <p:cNvCxnSpPr/>
            <p:nvPr>
              <p:custDataLst>
                <p:tags r:id="rId42"/>
              </p:custDataLst>
            </p:nvPr>
          </p:nvCxnSpPr>
          <p:spPr>
            <a:xfrm flipH="1">
              <a:off x="3059832" y="1116360"/>
              <a:ext cx="864096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>
              <p:custDataLst>
                <p:tags r:id="rId43"/>
              </p:custDataLst>
            </p:nvPr>
          </p:nvCxnSpPr>
          <p:spPr>
            <a:xfrm flipH="1">
              <a:off x="3059832" y="1980456"/>
              <a:ext cx="864096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>
              <p:custDataLst>
                <p:tags r:id="rId44"/>
              </p:custDataLst>
            </p:nvPr>
          </p:nvCxnSpPr>
          <p:spPr>
            <a:xfrm flipH="1">
              <a:off x="6372200" y="1908448"/>
              <a:ext cx="576064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>
              <p:custDataLst>
                <p:tags r:id="rId45"/>
              </p:custDataLst>
            </p:nvPr>
          </p:nvCxnSpPr>
          <p:spPr>
            <a:xfrm flipH="1">
              <a:off x="1763688" y="3573016"/>
              <a:ext cx="1215752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>
              <p:custDataLst>
                <p:tags r:id="rId46"/>
              </p:custDataLst>
            </p:nvPr>
          </p:nvCxnSpPr>
          <p:spPr>
            <a:xfrm flipH="1">
              <a:off x="4139952" y="3573016"/>
              <a:ext cx="2448272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47"/>
              </p:custDataLst>
            </p:nvPr>
          </p:nvCxnSpPr>
          <p:spPr>
            <a:xfrm flipH="1">
              <a:off x="7668344" y="2276872"/>
              <a:ext cx="0" cy="1008112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>
              <p:custDataLst>
                <p:tags r:id="rId48"/>
              </p:custDataLst>
            </p:nvPr>
          </p:nvGrpSpPr>
          <p:grpSpPr>
            <a:xfrm flipH="1">
              <a:off x="1259632" y="2276872"/>
              <a:ext cx="6624736" cy="3958858"/>
              <a:chOff x="1331640" y="1963507"/>
              <a:chExt cx="1935832" cy="972726"/>
            </a:xfrm>
          </p:grpSpPr>
          <p:cxnSp>
            <p:nvCxnSpPr>
              <p:cNvPr id="58" name="直接连接符 57"/>
              <p:cNvCxnSpPr/>
              <p:nvPr>
                <p:custDataLst>
                  <p:tags r:id="rId49"/>
                </p:custDataLst>
              </p:nvPr>
            </p:nvCxnSpPr>
            <p:spPr>
              <a:xfrm>
                <a:off x="1331640" y="1963507"/>
                <a:ext cx="4577" cy="972726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>
                <p:custDataLst>
                  <p:tags r:id="rId50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>
                <p:custDataLst>
                  <p:tags r:id="rId51"/>
                </p:custDataLst>
              </p:nvPr>
            </p:nvCxnSpPr>
            <p:spPr>
              <a:xfrm flipV="1">
                <a:off x="3264518" y="2505392"/>
                <a:ext cx="2954" cy="419358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接连接符 62"/>
            <p:cNvCxnSpPr/>
            <p:nvPr>
              <p:custDataLst>
                <p:tags r:id="rId52"/>
              </p:custDataLst>
            </p:nvPr>
          </p:nvCxnSpPr>
          <p:spPr>
            <a:xfrm flipH="1">
              <a:off x="5413518" y="4387682"/>
              <a:ext cx="0" cy="648072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>
              <p:custDataLst>
                <p:tags r:id="rId53"/>
              </p:custDataLst>
            </p:nvPr>
          </p:nvCxnSpPr>
          <p:spPr>
            <a:xfrm flipH="1">
              <a:off x="5724128" y="3573016"/>
              <a:ext cx="0" cy="36004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54"/>
              </p:custDataLst>
            </p:nvPr>
          </p:nvCxnSpPr>
          <p:spPr>
            <a:xfrm flipH="1">
              <a:off x="1763688" y="4149080"/>
              <a:ext cx="1584176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组合 72"/>
            <p:cNvGrpSpPr/>
            <p:nvPr>
              <p:custDataLst>
                <p:tags r:id="rId55"/>
              </p:custDataLst>
            </p:nvPr>
          </p:nvGrpSpPr>
          <p:grpSpPr>
            <a:xfrm>
              <a:off x="3347864" y="3861048"/>
              <a:ext cx="1368152" cy="1584176"/>
              <a:chOff x="1331640" y="1971952"/>
              <a:chExt cx="1935832" cy="964281"/>
            </a:xfrm>
          </p:grpSpPr>
          <p:cxnSp>
            <p:nvCxnSpPr>
              <p:cNvPr id="74" name="直接连接符 73"/>
              <p:cNvCxnSpPr/>
              <p:nvPr>
                <p:custDataLst>
                  <p:tags r:id="rId56"/>
                </p:custDataLst>
              </p:nvPr>
            </p:nvCxnSpPr>
            <p:spPr>
              <a:xfrm>
                <a:off x="1331640" y="1971952"/>
                <a:ext cx="11290" cy="964281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>
                <p:custDataLst>
                  <p:tags r:id="rId57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矩形 81"/>
            <p:cNvSpPr/>
            <p:nvPr>
              <p:custDataLst>
                <p:tags r:id="rId58"/>
              </p:custDataLst>
            </p:nvPr>
          </p:nvSpPr>
          <p:spPr>
            <a:xfrm>
              <a:off x="2699792" y="5837202"/>
              <a:ext cx="720080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沼渣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59"/>
              </p:custDataLst>
            </p:nvPr>
          </p:nvSpPr>
          <p:spPr>
            <a:xfrm>
              <a:off x="2123728" y="3789040"/>
              <a:ext cx="720080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沼液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87" name="组合 86"/>
            <p:cNvGrpSpPr/>
            <p:nvPr>
              <p:custDataLst>
                <p:tags r:id="rId60"/>
              </p:custDataLst>
            </p:nvPr>
          </p:nvGrpSpPr>
          <p:grpSpPr>
            <a:xfrm>
              <a:off x="5181643" y="2996952"/>
              <a:ext cx="247695" cy="936106"/>
              <a:chOff x="8192716" y="2591141"/>
              <a:chExt cx="247695" cy="1531087"/>
            </a:xfrm>
          </p:grpSpPr>
          <p:cxnSp>
            <p:nvCxnSpPr>
              <p:cNvPr id="84" name="直接连接符 83"/>
              <p:cNvCxnSpPr/>
              <p:nvPr>
                <p:custDataLst>
                  <p:tags r:id="rId61"/>
                </p:custDataLst>
              </p:nvPr>
            </p:nvCxnSpPr>
            <p:spPr>
              <a:xfrm flipH="1">
                <a:off x="8354557" y="3762189"/>
                <a:ext cx="0" cy="360039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>
                <p:custDataLst>
                  <p:tags r:id="rId62"/>
                </p:custDataLst>
              </p:nvPr>
            </p:nvCxnSpPr>
            <p:spPr>
              <a:xfrm flipH="1">
                <a:off x="8350283" y="2591141"/>
                <a:ext cx="0" cy="821240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弧形 85"/>
              <p:cNvSpPr/>
              <p:nvPr>
                <p:custDataLst>
                  <p:tags r:id="rId63"/>
                </p:custDataLst>
              </p:nvPr>
            </p:nvSpPr>
            <p:spPr>
              <a:xfrm rot="4326590">
                <a:off x="8105895" y="3481655"/>
                <a:ext cx="421337" cy="247695"/>
              </a:xfrm>
              <a:prstGeom prst="arc">
                <a:avLst>
                  <a:gd name="adj1" fmla="val 12796065"/>
                  <a:gd name="adj2" fmla="val 292714"/>
                </a:avLst>
              </a:prstGeom>
              <a:ln w="381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cxnSp>
          <p:nvCxnSpPr>
            <p:cNvPr id="91" name="直接连接符 90"/>
            <p:cNvCxnSpPr/>
            <p:nvPr>
              <p:custDataLst>
                <p:tags r:id="rId64"/>
              </p:custDataLst>
            </p:nvPr>
          </p:nvCxnSpPr>
          <p:spPr>
            <a:xfrm flipH="1">
              <a:off x="5436096" y="5877272"/>
              <a:ext cx="0" cy="72008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>
              <p:custDataLst>
                <p:tags r:id="rId65"/>
              </p:custDataLst>
            </p:nvPr>
          </p:nvCxnSpPr>
          <p:spPr>
            <a:xfrm flipH="1">
              <a:off x="6012160" y="4149080"/>
              <a:ext cx="288032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66"/>
              </p:custDataLst>
            </p:nvPr>
          </p:nvCxnSpPr>
          <p:spPr>
            <a:xfrm flipH="1" flipV="1">
              <a:off x="7762930" y="3570111"/>
              <a:ext cx="1129550" cy="2905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>
              <p:custDataLst>
                <p:tags r:id="rId67"/>
              </p:custDataLst>
            </p:nvPr>
          </p:nvCxnSpPr>
          <p:spPr>
            <a:xfrm flipH="1">
              <a:off x="8172400" y="1700808"/>
              <a:ext cx="72008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>
              <p:custDataLst>
                <p:tags r:id="rId68"/>
              </p:custDataLst>
            </p:nvPr>
          </p:nvCxnSpPr>
          <p:spPr>
            <a:xfrm flipH="1">
              <a:off x="4283968" y="332656"/>
              <a:ext cx="0" cy="576064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>
              <p:custDataLst>
                <p:tags r:id="rId69"/>
              </p:custDataLst>
            </p:nvPr>
          </p:nvCxnSpPr>
          <p:spPr>
            <a:xfrm flipH="1">
              <a:off x="2483768" y="305272"/>
              <a:ext cx="0" cy="459432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>
              <p:custDataLst>
                <p:tags r:id="rId70"/>
              </p:custDataLst>
            </p:nvPr>
          </p:nvSpPr>
          <p:spPr>
            <a:xfrm>
              <a:off x="3923928" y="879103"/>
              <a:ext cx="8940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加工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71"/>
            </p:custDataLst>
          </p:nvPr>
        </p:nvSpPr>
        <p:spPr>
          <a:xfrm>
            <a:off x="2386965" y="551180"/>
            <a:ext cx="7931150" cy="664845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</a:bodyPr>
          <a:lstStyle/>
          <a:p>
            <a:pPr fontAlgn="t">
              <a:lnSpc>
                <a:spcPct val="120000"/>
              </a:lnSpc>
            </a:pP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思考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·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讨论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     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分析某农村综合发展生态工程</a:t>
            </a:r>
            <a:endParaRPr lang="zh-CN" altLang="en-US" sz="3200" b="1" baseline="-25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楷体" panose="02010609060101010101" charset="-122"/>
              <a:cs typeface="+mn-ea"/>
              <a:sym typeface="Times New Roman" panose="02020603050405020304" pitchFamily="18" charset="0"/>
            </a:endParaRPr>
          </a:p>
        </p:txBody>
      </p:sp>
    </p:spTree>
    <p:custDataLst>
      <p:tags r:id="rId7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108664" y="1569013"/>
            <a:ext cx="57984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755" algn="l">
              <a:lnSpc>
                <a:spcPct val="100000"/>
              </a:lnSpc>
              <a:spcAft>
                <a:spcPct val="0"/>
              </a:spcAft>
              <a:tabLst>
                <a:tab pos="2340610"/>
              </a:tabLst>
            </a:pPr>
            <a:r>
              <a:rPr lang="zh-CN" altLang="en-US" sz="2800" kern="100"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作物秸秆用来生产食用菌和饲料</a:t>
            </a:r>
            <a:endParaRPr lang="zh-CN" altLang="en-US" sz="2800" kern="100">
              <a:effectLst/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2045" y="2186173"/>
            <a:ext cx="5230682" cy="3410209"/>
          </a:xfrm>
          <a:prstGeom prst="rect">
            <a:avLst/>
          </a:prstGeom>
        </p:spPr>
      </p:pic>
      <p:sp>
        <p:nvSpPr>
          <p:cNvPr id="21" name="矩形: 圆角 20"/>
          <p:cNvSpPr/>
          <p:nvPr>
            <p:custDataLst>
              <p:tags r:id="rId7"/>
            </p:custDataLst>
          </p:nvPr>
        </p:nvSpPr>
        <p:spPr>
          <a:xfrm>
            <a:off x="6013675" y="1808184"/>
            <a:ext cx="1136925" cy="6736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71755" algn="ctr">
              <a:tabLst>
                <a:tab pos="2340610"/>
              </a:tabLst>
            </a:pPr>
            <a:r>
              <a:rPr lang="zh-CN" altLang="en-US" sz="2800" kern="100">
                <a:latin typeface="楷体" panose="02010609060101010101" charset="-122"/>
                <a:ea typeface="楷体" panose="02010609060101010101" charset="-122"/>
                <a:sym typeface="+mn-ea"/>
              </a:rPr>
              <a:t>青贮</a:t>
            </a:r>
            <a:endParaRPr lang="zh-CN" altLang="en-US" sz="2800" kern="1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6013416" y="2578967"/>
            <a:ext cx="56671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在玉米等作物没有完全成熟时，将果穗和秸秆一起收获切碎，通过厌氧发酵成为牛羊的青饲料。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矩形: 圆角 22"/>
          <p:cNvSpPr/>
          <p:nvPr>
            <p:custDataLst>
              <p:tags r:id="rId9"/>
            </p:custDataLst>
          </p:nvPr>
        </p:nvSpPr>
        <p:spPr>
          <a:xfrm>
            <a:off x="6099400" y="4107836"/>
            <a:ext cx="1136925" cy="6736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71755" algn="ctr">
              <a:tabLst>
                <a:tab pos="2340610"/>
              </a:tabLst>
            </a:pPr>
            <a:r>
              <a:rPr lang="zh-CN" altLang="en-US" sz="2800" kern="100">
                <a:latin typeface="楷体" panose="02010609060101010101" charset="-122"/>
                <a:ea typeface="楷体" panose="02010609060101010101" charset="-122"/>
                <a:sym typeface="+mn-ea"/>
              </a:rPr>
              <a:t>氨化</a:t>
            </a:r>
            <a:endParaRPr lang="zh-CN" altLang="en-US" sz="2800" kern="1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6013450" y="4926965"/>
            <a:ext cx="6055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利用氨水或氮素化肥处理稻麦秸秆，使之软化适口，提高其作为饲料的营养价值。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2386965" y="551180"/>
            <a:ext cx="7931150" cy="664845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</a:bodyPr>
          <a:lstStyle/>
          <a:p>
            <a:pPr fontAlgn="t">
              <a:lnSpc>
                <a:spcPct val="120000"/>
              </a:lnSpc>
            </a:pP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思考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·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讨论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     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分析某农村综合发展生态工程</a:t>
            </a:r>
            <a:endParaRPr lang="zh-CN" altLang="en-US" sz="3200" b="1" baseline="-25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楷体" panose="02010609060101010101" charset="-122"/>
              <a:cs typeface="+mn-ea"/>
              <a:sym typeface="Times New Roman" panose="02020603050405020304" pitchFamily="18" charset="0"/>
            </a:endParaRPr>
          </a:p>
        </p:txBody>
      </p:sp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1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89969" y="1181805"/>
            <a:ext cx="5902031" cy="11245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zh-CN" altLang="en-US" sz="280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 pitchFamily="18" charset="0"/>
              </a:rPr>
              <a:t>讨论</a:t>
            </a:r>
            <a:r>
              <a:rPr lang="en-US" altLang="zh-CN" sz="280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 pitchFamily="18" charset="0"/>
              </a:rPr>
              <a:t>1.</a:t>
            </a:r>
            <a:r>
              <a:rPr lang="zh-CN" altLang="en-US" sz="280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 pitchFamily="18" charset="0"/>
              </a:rPr>
              <a:t>在这一案例中，主要运用了生态工程的哪些基本原理？</a:t>
            </a:r>
            <a:endParaRPr lang="zh-CN" altLang="en-US" sz="2800">
              <a:solidFill>
                <a:schemeClr val="accent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>
            <p:custDataLst>
              <p:tags r:id="rId5"/>
            </p:custDataLst>
          </p:nvPr>
        </p:nvGrpSpPr>
        <p:grpSpPr>
          <a:xfrm>
            <a:off x="94615" y="1144905"/>
            <a:ext cx="6299835" cy="5152362"/>
            <a:chOff x="107504" y="305272"/>
            <a:chExt cx="8784976" cy="6323770"/>
          </a:xfrm>
        </p:grpSpPr>
        <p:sp>
          <p:nvSpPr>
            <p:cNvPr id="103" name="矩形 102"/>
            <p:cNvSpPr/>
            <p:nvPr>
              <p:custDataLst>
                <p:tags r:id="rId6"/>
              </p:custDataLst>
            </p:nvPr>
          </p:nvSpPr>
          <p:spPr>
            <a:xfrm>
              <a:off x="107504" y="404664"/>
              <a:ext cx="8496944" cy="590465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pic>
          <p:nvPicPr>
            <p:cNvPr id="38915" name="Picture 3" descr="C:\Users\Administrator\Desktop\未标题-1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 bwMode="auto">
            <a:xfrm>
              <a:off x="251520" y="2996952"/>
              <a:ext cx="1584176" cy="1567762"/>
            </a:xfrm>
            <a:prstGeom prst="rect">
              <a:avLst/>
            </a:prstGeom>
            <a:noFill/>
          </p:spPr>
        </p:pic>
        <p:grpSp>
          <p:nvGrpSpPr>
            <p:cNvPr id="3" name="组合 2"/>
            <p:cNvGrpSpPr/>
            <p:nvPr>
              <p:custDataLst>
                <p:tags r:id="rId9"/>
              </p:custDataLst>
            </p:nvPr>
          </p:nvGrpSpPr>
          <p:grpSpPr>
            <a:xfrm>
              <a:off x="4716016" y="5041349"/>
              <a:ext cx="1643504" cy="826686"/>
              <a:chOff x="5940152" y="3933056"/>
              <a:chExt cx="2499761" cy="1257143"/>
            </a:xfrm>
          </p:grpSpPr>
          <p:pic>
            <p:nvPicPr>
              <p:cNvPr id="38917" name="Picture 5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10"/>
              <a:stretch>
                <a:fillRect/>
              </a:stretch>
            </p:blipFill>
            <p:spPr bwMode="auto">
              <a:xfrm>
                <a:off x="5940152" y="3933056"/>
                <a:ext cx="2190476" cy="1257143"/>
              </a:xfrm>
              <a:prstGeom prst="rect">
                <a:avLst/>
              </a:prstGeom>
              <a:noFill/>
              <a:ln>
                <a:solidFill>
                  <a:srgbClr val="006600"/>
                </a:solidFill>
              </a:ln>
            </p:spPr>
          </p:pic>
          <p:sp>
            <p:nvSpPr>
              <p:cNvPr id="10" name="矩形 9"/>
              <p:cNvSpPr/>
              <p:nvPr>
                <p:custDataLst>
                  <p:tags r:id="rId12"/>
                </p:custDataLst>
              </p:nvPr>
            </p:nvSpPr>
            <p:spPr>
              <a:xfrm>
                <a:off x="6268723" y="4725143"/>
                <a:ext cx="2171190" cy="3955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鱼</a:t>
                </a:r>
                <a:r>
                  <a:rPr lang="en-US" altLang="zh-CN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/</a:t>
                </a:r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螺池</a:t>
                </a:r>
                <a:endParaRPr lang="zh-CN" altLang="en-US" sz="18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cxnSp>
          <p:nvCxnSpPr>
            <p:cNvPr id="5" name="直接连接符 4"/>
            <p:cNvCxnSpPr/>
            <p:nvPr>
              <p:custDataLst>
                <p:tags r:id="rId13"/>
              </p:custDataLst>
            </p:nvPr>
          </p:nvCxnSpPr>
          <p:spPr>
            <a:xfrm>
              <a:off x="949534" y="1768566"/>
              <a:ext cx="22066" cy="1194519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>
              <p:custDataLst>
                <p:tags r:id="rId14"/>
              </p:custDataLst>
            </p:nvPr>
          </p:nvSpPr>
          <p:spPr>
            <a:xfrm>
              <a:off x="467544" y="2060848"/>
              <a:ext cx="409595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沼渣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7" name="组合 6"/>
            <p:cNvGrpSpPr/>
            <p:nvPr>
              <p:custDataLst>
                <p:tags r:id="rId15"/>
              </p:custDataLst>
            </p:nvPr>
          </p:nvGrpSpPr>
          <p:grpSpPr>
            <a:xfrm>
              <a:off x="1115616" y="1772817"/>
              <a:ext cx="2160240" cy="1584176"/>
              <a:chOff x="1331640" y="1853049"/>
              <a:chExt cx="1943374" cy="1427756"/>
            </a:xfrm>
          </p:grpSpPr>
          <p:cxnSp>
            <p:nvCxnSpPr>
              <p:cNvPr id="8" name="直接连接符 7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1331640" y="1853049"/>
                <a:ext cx="11289" cy="10831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17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3264567" y="2913655"/>
                <a:ext cx="10447" cy="367150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>
              <p:custDataLst>
                <p:tags r:id="rId19"/>
              </p:custDataLst>
            </p:nvPr>
          </p:nvSpPr>
          <p:spPr>
            <a:xfrm>
              <a:off x="2974248" y="3399383"/>
              <a:ext cx="16052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厩粪  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grpSp>
          <p:nvGrpSpPr>
            <p:cNvPr id="24" name="组合 23"/>
            <p:cNvGrpSpPr/>
            <p:nvPr>
              <p:custDataLst>
                <p:tags r:id="rId20"/>
              </p:custDataLst>
            </p:nvPr>
          </p:nvGrpSpPr>
          <p:grpSpPr>
            <a:xfrm flipH="1">
              <a:off x="4004284" y="2276872"/>
              <a:ext cx="3448036" cy="1068830"/>
              <a:chOff x="1331640" y="2096448"/>
              <a:chExt cx="1935832" cy="1249255"/>
            </a:xfrm>
          </p:grpSpPr>
          <p:cxnSp>
            <p:nvCxnSpPr>
              <p:cNvPr id="25" name="直接连接符 24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1331640" y="2096448"/>
                <a:ext cx="4577" cy="839785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22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23"/>
                </p:custDataLst>
              </p:nvPr>
            </p:nvCxnSpPr>
            <p:spPr>
              <a:xfrm flipH="1">
                <a:off x="3264518" y="2913655"/>
                <a:ext cx="0" cy="432048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27"/>
            <p:cNvSpPr/>
            <p:nvPr>
              <p:custDataLst>
                <p:tags r:id="rId24"/>
              </p:custDataLst>
            </p:nvPr>
          </p:nvSpPr>
          <p:spPr>
            <a:xfrm>
              <a:off x="1907704" y="1743199"/>
              <a:ext cx="16052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秸秆  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25"/>
              </p:custDataLst>
            </p:nvPr>
          </p:nvCxnSpPr>
          <p:spPr>
            <a:xfrm flipH="1">
              <a:off x="1547664" y="1124744"/>
              <a:ext cx="360040" cy="432048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>
              <p:custDataLst>
                <p:tags r:id="rId26"/>
              </p:custDataLst>
            </p:nvPr>
          </p:nvSpPr>
          <p:spPr>
            <a:xfrm>
              <a:off x="439668" y="1311151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种植业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27"/>
              </p:custDataLst>
            </p:nvPr>
          </p:nvSpPr>
          <p:spPr>
            <a:xfrm>
              <a:off x="3923928" y="1517883"/>
              <a:ext cx="2448272" cy="11316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0">
                <a:spcBef>
                  <a:spcPct val="20000"/>
                </a:spcBef>
              </a:pPr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青贮、氨化处理，食用菌培养基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33" name="组合 32"/>
            <p:cNvGrpSpPr/>
            <p:nvPr>
              <p:custDataLst>
                <p:tags r:id="rId28"/>
              </p:custDataLst>
            </p:nvPr>
          </p:nvGrpSpPr>
          <p:grpSpPr>
            <a:xfrm>
              <a:off x="6948263" y="1052735"/>
              <a:ext cx="1224136" cy="1224136"/>
              <a:chOff x="7236296" y="932722"/>
              <a:chExt cx="901995" cy="952106"/>
            </a:xfrm>
          </p:grpSpPr>
          <p:sp>
            <p:nvSpPr>
              <p:cNvPr id="32" name="椭圆 31"/>
              <p:cNvSpPr/>
              <p:nvPr>
                <p:custDataLst>
                  <p:tags r:id="rId29"/>
                </p:custDataLst>
              </p:nvPr>
            </p:nvSpPr>
            <p:spPr>
              <a:xfrm>
                <a:off x="7236296" y="932722"/>
                <a:ext cx="901995" cy="95210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30"/>
                </p:custDataLst>
              </p:nvPr>
            </p:nvSpPr>
            <p:spPr>
              <a:xfrm>
                <a:off x="7437919" y="1212754"/>
                <a:ext cx="620199" cy="49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solidFill>
                      <a:prstClr val="black"/>
                    </a:solidFill>
                    <a:latin typeface="楷体" panose="02010609060101010101" charset="-122"/>
                    <a:ea typeface="楷体" panose="02010609060101010101" charset="-122"/>
                  </a:rPr>
                  <a:t>饲料</a:t>
                </a:r>
                <a:endPara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grpSp>
          <p:nvGrpSpPr>
            <p:cNvPr id="35" name="组合 34"/>
            <p:cNvGrpSpPr/>
            <p:nvPr>
              <p:custDataLst>
                <p:tags r:id="rId31"/>
              </p:custDataLst>
            </p:nvPr>
          </p:nvGrpSpPr>
          <p:grpSpPr>
            <a:xfrm flipH="1" flipV="1">
              <a:off x="4716016" y="1118212"/>
              <a:ext cx="1944216" cy="798621"/>
              <a:chOff x="1331640" y="1639607"/>
              <a:chExt cx="1935832" cy="1024880"/>
            </a:xfrm>
          </p:grpSpPr>
          <p:cxnSp>
            <p:nvCxnSpPr>
              <p:cNvPr id="36" name="直接连接符 35"/>
              <p:cNvCxnSpPr/>
              <p:nvPr>
                <p:custDataLst>
                  <p:tags r:id="rId32"/>
                </p:custDataLst>
              </p:nvPr>
            </p:nvCxnSpPr>
            <p:spPr>
              <a:xfrm flipH="1">
                <a:off x="1342880" y="1639607"/>
                <a:ext cx="0" cy="1008112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>
                <p:custDataLst>
                  <p:tags r:id="rId33"/>
                </p:custDataLst>
              </p:nvPr>
            </p:nvCxnSpPr>
            <p:spPr>
              <a:xfrm flipH="1">
                <a:off x="1331640" y="2656103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/>
            <p:nvPr>
              <p:custDataLst>
                <p:tags r:id="rId34"/>
              </p:custDataLst>
            </p:nvPr>
          </p:nvCxnSpPr>
          <p:spPr>
            <a:xfrm flipH="1" flipV="1">
              <a:off x="1547664" y="1541984"/>
              <a:ext cx="360040" cy="446856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>
              <p:custDataLst>
                <p:tags r:id="rId35"/>
              </p:custDataLst>
            </p:nvPr>
          </p:nvGrpSpPr>
          <p:grpSpPr>
            <a:xfrm>
              <a:off x="1907704" y="836712"/>
              <a:ext cx="1398136" cy="720080"/>
              <a:chOff x="2532577" y="1074484"/>
              <a:chExt cx="2069580" cy="1099038"/>
            </a:xfrm>
          </p:grpSpPr>
          <p:pic>
            <p:nvPicPr>
              <p:cNvPr id="38916" name="Picture 4"/>
              <p:cNvPicPr>
                <a:picLocks noChangeAspect="1" noChangeArrowheads="1"/>
              </p:cNvPicPr>
              <p:nvPr>
                <p:custDataLst>
                  <p:tags r:id="rId37"/>
                </p:custDataLst>
              </p:nvPr>
            </p:nvPicPr>
            <p:blipFill>
              <a:blip r:embed="rId36"/>
              <a:stretch>
                <a:fillRect/>
              </a:stretch>
            </p:blipFill>
            <p:spPr bwMode="auto">
              <a:xfrm>
                <a:off x="2532577" y="1074484"/>
                <a:ext cx="1705429" cy="1099038"/>
              </a:xfrm>
              <a:prstGeom prst="rect">
                <a:avLst/>
              </a:prstGeom>
              <a:noFill/>
              <a:ln w="9525">
                <a:solidFill>
                  <a:srgbClr val="006600"/>
                </a:solidFill>
                <a:miter lim="800000"/>
              </a:ln>
            </p:spPr>
          </p:pic>
          <p:sp>
            <p:nvSpPr>
              <p:cNvPr id="40" name="矩形 39"/>
              <p:cNvSpPr/>
              <p:nvPr>
                <p:custDataLst>
                  <p:tags r:id="rId38"/>
                </p:custDataLst>
              </p:nvPr>
            </p:nvSpPr>
            <p:spPr>
              <a:xfrm>
                <a:off x="3278702" y="1280109"/>
                <a:ext cx="1323455" cy="380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</a:rPr>
                  <a:t>谷物</a:t>
                </a:r>
                <a:endParaRPr lang="zh-CN" altLang="en-US" sz="1800" smtClean="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sp>
          <p:nvSpPr>
            <p:cNvPr id="43" name="矩形 42"/>
            <p:cNvSpPr/>
            <p:nvPr>
              <p:custDataLst>
                <p:tags r:id="rId39"/>
              </p:custDataLst>
            </p:nvPr>
          </p:nvSpPr>
          <p:spPr>
            <a:xfrm>
              <a:off x="4789189" y="3933056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屠宰厂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40"/>
              </p:custDataLst>
            </p:nvPr>
          </p:nvSpPr>
          <p:spPr>
            <a:xfrm>
              <a:off x="5436096" y="4469050"/>
              <a:ext cx="1249680" cy="452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副产品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41"/>
              </p:custDataLst>
            </p:nvPr>
          </p:nvSpPr>
          <p:spPr>
            <a:xfrm>
              <a:off x="6660232" y="3356992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养殖业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46" name="直接连接符 45"/>
            <p:cNvCxnSpPr/>
            <p:nvPr>
              <p:custDataLst>
                <p:tags r:id="rId42"/>
              </p:custDataLst>
            </p:nvPr>
          </p:nvCxnSpPr>
          <p:spPr>
            <a:xfrm flipH="1">
              <a:off x="3059832" y="1116360"/>
              <a:ext cx="864096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>
              <p:custDataLst>
                <p:tags r:id="rId43"/>
              </p:custDataLst>
            </p:nvPr>
          </p:nvCxnSpPr>
          <p:spPr>
            <a:xfrm flipH="1">
              <a:off x="3059832" y="1980456"/>
              <a:ext cx="864096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>
              <p:custDataLst>
                <p:tags r:id="rId44"/>
              </p:custDataLst>
            </p:nvPr>
          </p:nvCxnSpPr>
          <p:spPr>
            <a:xfrm flipH="1">
              <a:off x="6372200" y="1908448"/>
              <a:ext cx="576064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>
              <p:custDataLst>
                <p:tags r:id="rId45"/>
              </p:custDataLst>
            </p:nvPr>
          </p:nvCxnSpPr>
          <p:spPr>
            <a:xfrm flipH="1">
              <a:off x="1763688" y="3573016"/>
              <a:ext cx="1215752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>
              <p:custDataLst>
                <p:tags r:id="rId46"/>
              </p:custDataLst>
            </p:nvPr>
          </p:nvCxnSpPr>
          <p:spPr>
            <a:xfrm flipH="1">
              <a:off x="4139952" y="3573016"/>
              <a:ext cx="2448272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47"/>
              </p:custDataLst>
            </p:nvPr>
          </p:nvCxnSpPr>
          <p:spPr>
            <a:xfrm flipH="1">
              <a:off x="7668344" y="2276872"/>
              <a:ext cx="0" cy="1008112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>
              <p:custDataLst>
                <p:tags r:id="rId48"/>
              </p:custDataLst>
            </p:nvPr>
          </p:nvGrpSpPr>
          <p:grpSpPr>
            <a:xfrm flipH="1">
              <a:off x="1259632" y="2276872"/>
              <a:ext cx="6624736" cy="3958858"/>
              <a:chOff x="1331640" y="1963507"/>
              <a:chExt cx="1935832" cy="972726"/>
            </a:xfrm>
          </p:grpSpPr>
          <p:cxnSp>
            <p:nvCxnSpPr>
              <p:cNvPr id="58" name="直接连接符 57"/>
              <p:cNvCxnSpPr/>
              <p:nvPr>
                <p:custDataLst>
                  <p:tags r:id="rId49"/>
                </p:custDataLst>
              </p:nvPr>
            </p:nvCxnSpPr>
            <p:spPr>
              <a:xfrm>
                <a:off x="1331640" y="1963507"/>
                <a:ext cx="4577" cy="972726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>
                <p:custDataLst>
                  <p:tags r:id="rId50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>
                <p:custDataLst>
                  <p:tags r:id="rId51"/>
                </p:custDataLst>
              </p:nvPr>
            </p:nvCxnSpPr>
            <p:spPr>
              <a:xfrm flipV="1">
                <a:off x="3264518" y="2505392"/>
                <a:ext cx="2954" cy="419358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接连接符 62"/>
            <p:cNvCxnSpPr/>
            <p:nvPr>
              <p:custDataLst>
                <p:tags r:id="rId52"/>
              </p:custDataLst>
            </p:nvPr>
          </p:nvCxnSpPr>
          <p:spPr>
            <a:xfrm flipH="1">
              <a:off x="5413518" y="4387682"/>
              <a:ext cx="0" cy="648072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>
              <p:custDataLst>
                <p:tags r:id="rId53"/>
              </p:custDataLst>
            </p:nvPr>
          </p:nvCxnSpPr>
          <p:spPr>
            <a:xfrm flipH="1">
              <a:off x="5724128" y="3573016"/>
              <a:ext cx="0" cy="36004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54"/>
              </p:custDataLst>
            </p:nvPr>
          </p:nvCxnSpPr>
          <p:spPr>
            <a:xfrm flipH="1">
              <a:off x="1763688" y="4149080"/>
              <a:ext cx="1584176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组合 72"/>
            <p:cNvGrpSpPr/>
            <p:nvPr>
              <p:custDataLst>
                <p:tags r:id="rId55"/>
              </p:custDataLst>
            </p:nvPr>
          </p:nvGrpSpPr>
          <p:grpSpPr>
            <a:xfrm>
              <a:off x="3347864" y="3861048"/>
              <a:ext cx="1368152" cy="1584176"/>
              <a:chOff x="1331640" y="1971952"/>
              <a:chExt cx="1935832" cy="964281"/>
            </a:xfrm>
          </p:grpSpPr>
          <p:cxnSp>
            <p:nvCxnSpPr>
              <p:cNvPr id="74" name="直接连接符 73"/>
              <p:cNvCxnSpPr/>
              <p:nvPr>
                <p:custDataLst>
                  <p:tags r:id="rId56"/>
                </p:custDataLst>
              </p:nvPr>
            </p:nvCxnSpPr>
            <p:spPr>
              <a:xfrm>
                <a:off x="1331640" y="1971952"/>
                <a:ext cx="11290" cy="964281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>
                <p:custDataLst>
                  <p:tags r:id="rId57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矩形 81"/>
            <p:cNvSpPr/>
            <p:nvPr>
              <p:custDataLst>
                <p:tags r:id="rId58"/>
              </p:custDataLst>
            </p:nvPr>
          </p:nvSpPr>
          <p:spPr>
            <a:xfrm>
              <a:off x="2699792" y="5837202"/>
              <a:ext cx="720080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沼渣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59"/>
              </p:custDataLst>
            </p:nvPr>
          </p:nvSpPr>
          <p:spPr>
            <a:xfrm>
              <a:off x="2123728" y="3789040"/>
              <a:ext cx="720080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沼液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87" name="组合 86"/>
            <p:cNvGrpSpPr/>
            <p:nvPr>
              <p:custDataLst>
                <p:tags r:id="rId60"/>
              </p:custDataLst>
            </p:nvPr>
          </p:nvGrpSpPr>
          <p:grpSpPr>
            <a:xfrm>
              <a:off x="5181643" y="2996952"/>
              <a:ext cx="247695" cy="936106"/>
              <a:chOff x="8192716" y="2591141"/>
              <a:chExt cx="247695" cy="1531087"/>
            </a:xfrm>
          </p:grpSpPr>
          <p:cxnSp>
            <p:nvCxnSpPr>
              <p:cNvPr id="84" name="直接连接符 83"/>
              <p:cNvCxnSpPr/>
              <p:nvPr>
                <p:custDataLst>
                  <p:tags r:id="rId61"/>
                </p:custDataLst>
              </p:nvPr>
            </p:nvCxnSpPr>
            <p:spPr>
              <a:xfrm flipH="1">
                <a:off x="8354557" y="3762189"/>
                <a:ext cx="0" cy="360039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>
                <p:custDataLst>
                  <p:tags r:id="rId62"/>
                </p:custDataLst>
              </p:nvPr>
            </p:nvCxnSpPr>
            <p:spPr>
              <a:xfrm flipH="1">
                <a:off x="8350283" y="2591141"/>
                <a:ext cx="0" cy="821240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弧形 85"/>
              <p:cNvSpPr/>
              <p:nvPr>
                <p:custDataLst>
                  <p:tags r:id="rId63"/>
                </p:custDataLst>
              </p:nvPr>
            </p:nvSpPr>
            <p:spPr>
              <a:xfrm rot="4326590">
                <a:off x="8105895" y="3481655"/>
                <a:ext cx="421337" cy="247695"/>
              </a:xfrm>
              <a:prstGeom prst="arc">
                <a:avLst>
                  <a:gd name="adj1" fmla="val 12796065"/>
                  <a:gd name="adj2" fmla="val 292714"/>
                </a:avLst>
              </a:prstGeom>
              <a:ln w="381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cxnSp>
          <p:nvCxnSpPr>
            <p:cNvPr id="91" name="直接连接符 90"/>
            <p:cNvCxnSpPr/>
            <p:nvPr>
              <p:custDataLst>
                <p:tags r:id="rId64"/>
              </p:custDataLst>
            </p:nvPr>
          </p:nvCxnSpPr>
          <p:spPr>
            <a:xfrm flipH="1">
              <a:off x="5436096" y="5877272"/>
              <a:ext cx="0" cy="72008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>
              <p:custDataLst>
                <p:tags r:id="rId65"/>
              </p:custDataLst>
            </p:nvPr>
          </p:nvCxnSpPr>
          <p:spPr>
            <a:xfrm flipH="1">
              <a:off x="6012160" y="4149080"/>
              <a:ext cx="288032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66"/>
              </p:custDataLst>
            </p:nvPr>
          </p:nvCxnSpPr>
          <p:spPr>
            <a:xfrm flipH="1" flipV="1">
              <a:off x="7762930" y="3570111"/>
              <a:ext cx="1129550" cy="2905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>
              <p:custDataLst>
                <p:tags r:id="rId67"/>
              </p:custDataLst>
            </p:nvPr>
          </p:nvCxnSpPr>
          <p:spPr>
            <a:xfrm flipH="1">
              <a:off x="8172400" y="1700808"/>
              <a:ext cx="72008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>
              <p:custDataLst>
                <p:tags r:id="rId68"/>
              </p:custDataLst>
            </p:nvPr>
          </p:nvCxnSpPr>
          <p:spPr>
            <a:xfrm flipH="1">
              <a:off x="4283968" y="332656"/>
              <a:ext cx="0" cy="576064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>
              <p:custDataLst>
                <p:tags r:id="rId69"/>
              </p:custDataLst>
            </p:nvPr>
          </p:nvCxnSpPr>
          <p:spPr>
            <a:xfrm flipH="1">
              <a:off x="2483768" y="305272"/>
              <a:ext cx="0" cy="459432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>
              <p:custDataLst>
                <p:tags r:id="rId70"/>
              </p:custDataLst>
            </p:nvPr>
          </p:nvSpPr>
          <p:spPr>
            <a:xfrm>
              <a:off x="3923928" y="879103"/>
              <a:ext cx="8940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加工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42" name="文本框 41"/>
          <p:cNvSpPr txBox="1"/>
          <p:nvPr>
            <p:custDataLst>
              <p:tags r:id="rId71"/>
            </p:custDataLst>
          </p:nvPr>
        </p:nvSpPr>
        <p:spPr>
          <a:xfrm>
            <a:off x="2386965" y="551180"/>
            <a:ext cx="7931150" cy="664845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</a:bodyPr>
          <a:lstStyle/>
          <a:p>
            <a:pPr fontAlgn="t">
              <a:lnSpc>
                <a:spcPct val="120000"/>
              </a:lnSpc>
            </a:pP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思考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·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讨论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     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分析某农村综合发展生态工程</a:t>
            </a:r>
            <a:endParaRPr lang="zh-CN" altLang="en-US" sz="3200" b="1" baseline="-25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楷体" panose="02010609060101010101" charset="-122"/>
              <a:cs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72"/>
            </p:custDataLst>
          </p:nvPr>
        </p:nvGraphicFramePr>
        <p:xfrm>
          <a:off x="6937375" y="2282190"/>
          <a:ext cx="4715510" cy="4136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/>
                <a:gridCol w="4173855"/>
              </a:tblGrid>
              <a:tr h="415290">
                <a:tc rowSpan="4"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农村综合发展型生态工程</a:t>
                      </a:r>
                      <a:endParaRPr lang="zh-CN" altLang="en-US" sz="24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</a:rPr>
                        <a:t>主要原理及对应的内容</a:t>
                      </a:r>
                      <a:endParaRPr lang="zh-CN" altLang="en-US" sz="24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892810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 vert="horz" wrap="square"/>
                    <a:lstStyle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有效选择畜、鱼等多种生物组成并合理布设 </a:t>
                      </a:r>
                      <a:r>
                        <a:rPr lang="en-US" altLang="zh-CN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________</a:t>
                      </a: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原理</a:t>
                      </a:r>
                      <a:endParaRPr lang="zh-CN" altLang="en-US" sz="24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146175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 vert="horz" wrap="square"/>
                    <a:lstStyle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作物</a:t>
                      </a:r>
                      <a:r>
                        <a:rPr lang="en-US" altLang="zh-CN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</a:t>
                      </a: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粮食、秸秆</a:t>
                      </a:r>
                      <a:r>
                        <a:rPr lang="en-US" altLang="zh-CN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</a:t>
                      </a: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人、畜食用</a:t>
                      </a:r>
                      <a:r>
                        <a:rPr lang="en-US" altLang="zh-CN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</a:t>
                      </a: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粪便残渣</a:t>
                      </a:r>
                      <a:r>
                        <a:rPr lang="en-US" altLang="zh-CN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</a:t>
                      </a: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沼气池</a:t>
                      </a:r>
                      <a:r>
                        <a:rPr lang="en-US" altLang="zh-CN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</a:t>
                      </a: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农田</a:t>
                      </a:r>
                      <a:r>
                        <a:rPr lang="en-US" altLang="zh-CN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→</a:t>
                      </a: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作物     </a:t>
                      </a:r>
                      <a:r>
                        <a:rPr lang="en-US" altLang="zh-CN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  ________</a:t>
                      </a: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原理</a:t>
                      </a:r>
                      <a:endParaRPr lang="zh-CN" altLang="en-US" sz="24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435100">
                <a:tc vMerge="1">
                  <a:txBody>
                    <a:bodyPr vert="horz" wrap="square"/>
                    <a:lstStyle/>
                    <a:p/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利用自然生态系统中的成分，增加了就业和经济收入，解决了社会问题  </a:t>
                      </a:r>
                      <a:r>
                        <a:rPr lang="en-US" altLang="zh-CN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 _________</a:t>
                      </a:r>
                      <a:r>
                        <a:rPr lang="zh-CN" altLang="en-US" sz="24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原理</a:t>
                      </a:r>
                      <a:endParaRPr lang="zh-CN" altLang="en-US" sz="24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45715" marR="45715" marT="22857" marB="2285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>
            <p:custDataLst>
              <p:tags r:id="rId73"/>
            </p:custDataLst>
          </p:nvPr>
        </p:nvSpPr>
        <p:spPr>
          <a:xfrm>
            <a:off x="9678688" y="3139545"/>
            <a:ext cx="9073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自生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4"/>
            </p:custDataLst>
          </p:nvPr>
        </p:nvSpPr>
        <p:spPr>
          <a:xfrm>
            <a:off x="9717423" y="4481815"/>
            <a:ext cx="9073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循环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5"/>
            </p:custDataLst>
          </p:nvPr>
        </p:nvSpPr>
        <p:spPr>
          <a:xfrm>
            <a:off x="9808863" y="5811085"/>
            <a:ext cx="9073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整体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7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1"/>
      <p:bldP spid="14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0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89969" y="1287174"/>
            <a:ext cx="5902031" cy="11245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zh-CN" altLang="en-US" sz="280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 pitchFamily="18" charset="0"/>
              </a:rPr>
              <a:t>讨论</a:t>
            </a:r>
            <a:r>
              <a:rPr lang="en-US" altLang="zh-CN" sz="280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 pitchFamily="18" charset="0"/>
              </a:rPr>
              <a:t>2.</a:t>
            </a:r>
            <a:r>
              <a:rPr lang="zh-CN" altLang="en-US" sz="280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 pitchFamily="18" charset="0"/>
              </a:rPr>
              <a:t>这一生态系统的结构和功能有哪些特点？</a:t>
            </a:r>
            <a:endParaRPr lang="zh-CN" altLang="en-US" sz="2800">
              <a:solidFill>
                <a:schemeClr val="accent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Times New Roman" panose="02020603050405020304" pitchFamily="18" charset="0"/>
            </a:endParaRPr>
          </a:p>
        </p:txBody>
      </p:sp>
      <p:sp>
        <p:nvSpPr>
          <p:cNvPr id="21" name="Text Box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22390" y="2368550"/>
            <a:ext cx="5403850" cy="42259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Times New Roman" panose="02020603050405020304" pitchFamily="18" charset="0"/>
              </a:rPr>
              <a:t>1.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Times New Roman" panose="02020603050405020304" pitchFamily="18" charset="0"/>
              </a:rPr>
              <a:t>各个组分搭配合理，紧密联系成一个有机的整体；</a:t>
            </a:r>
            <a:endParaRPr lang="zh-CN" altLang="en-US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Times New Roman" panose="02020603050405020304" pitchFamily="18" charset="0"/>
            </a:endParaRPr>
          </a:p>
          <a:p>
            <a:pPr defTabSz="685800">
              <a:lnSpc>
                <a:spcPct val="120000"/>
              </a:lnSpc>
              <a:defRPr/>
            </a:pP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Times New Roman" panose="02020603050405020304" pitchFamily="18" charset="0"/>
              </a:rPr>
              <a:t>2.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Times New Roman" panose="02020603050405020304" pitchFamily="18" charset="0"/>
              </a:rPr>
              <a:t>实现了物质的多级循环利用，减少了废物排放与环境污染；</a:t>
            </a:r>
            <a:endParaRPr lang="zh-CN" altLang="en-US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Times New Roman" panose="02020603050405020304" pitchFamily="18" charset="0"/>
            </a:endParaRPr>
          </a:p>
          <a:p>
            <a:pPr defTabSz="685800">
              <a:lnSpc>
                <a:spcPct val="120000"/>
              </a:lnSpc>
              <a:defRPr/>
            </a:pP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Times New Roman" panose="02020603050405020304" pitchFamily="18" charset="0"/>
              </a:rPr>
              <a:t>3.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Times New Roman" panose="02020603050405020304" pitchFamily="18" charset="0"/>
              </a:rPr>
              <a:t>实现了能量的多级利用，大大提高了能力的利用率；</a:t>
            </a:r>
            <a:endParaRPr lang="zh-CN" altLang="en-US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Times New Roman" panose="02020603050405020304" pitchFamily="18" charset="0"/>
            </a:endParaRPr>
          </a:p>
          <a:p>
            <a:pPr defTabSz="685800">
              <a:lnSpc>
                <a:spcPct val="120000"/>
              </a:lnSpc>
              <a:defRPr/>
            </a:pP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Times New Roman" panose="02020603050405020304" pitchFamily="18" charset="0"/>
              </a:rPr>
              <a:t>4.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Times New Roman" panose="02020603050405020304" pitchFamily="18" charset="0"/>
              </a:rPr>
              <a:t>实现了经济效益、社会效益和生态效益的全面提高。</a:t>
            </a:r>
            <a:endParaRPr lang="zh-CN" altLang="en-US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>
            <p:custDataLst>
              <p:tags r:id="rId6"/>
            </p:custDataLst>
          </p:nvPr>
        </p:nvGrpSpPr>
        <p:grpSpPr>
          <a:xfrm>
            <a:off x="94615" y="1144905"/>
            <a:ext cx="6299835" cy="5152362"/>
            <a:chOff x="107504" y="305272"/>
            <a:chExt cx="8784976" cy="6323770"/>
          </a:xfrm>
        </p:grpSpPr>
        <p:sp>
          <p:nvSpPr>
            <p:cNvPr id="103" name="矩形 102"/>
            <p:cNvSpPr/>
            <p:nvPr>
              <p:custDataLst>
                <p:tags r:id="rId7"/>
              </p:custDataLst>
            </p:nvPr>
          </p:nvSpPr>
          <p:spPr>
            <a:xfrm>
              <a:off x="107504" y="404664"/>
              <a:ext cx="8496944" cy="590465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pic>
          <p:nvPicPr>
            <p:cNvPr id="38915" name="Picture 3" descr="C:\Users\Administrator\Desktop\未标题-1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8"/>
            <a:stretch>
              <a:fillRect/>
            </a:stretch>
          </p:blipFill>
          <p:spPr bwMode="auto">
            <a:xfrm>
              <a:off x="251520" y="2996952"/>
              <a:ext cx="1584176" cy="1567762"/>
            </a:xfrm>
            <a:prstGeom prst="rect">
              <a:avLst/>
            </a:prstGeom>
            <a:noFill/>
          </p:spPr>
        </p:pic>
        <p:grpSp>
          <p:nvGrpSpPr>
            <p:cNvPr id="3" name="组合 2"/>
            <p:cNvGrpSpPr/>
            <p:nvPr>
              <p:custDataLst>
                <p:tags r:id="rId10"/>
              </p:custDataLst>
            </p:nvPr>
          </p:nvGrpSpPr>
          <p:grpSpPr>
            <a:xfrm>
              <a:off x="4716016" y="5041349"/>
              <a:ext cx="1643504" cy="826686"/>
              <a:chOff x="5940152" y="3933056"/>
              <a:chExt cx="2499761" cy="1257143"/>
            </a:xfrm>
          </p:grpSpPr>
          <p:pic>
            <p:nvPicPr>
              <p:cNvPr id="38917" name="Picture 5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11"/>
              <a:stretch>
                <a:fillRect/>
              </a:stretch>
            </p:blipFill>
            <p:spPr bwMode="auto">
              <a:xfrm>
                <a:off x="5940152" y="3933056"/>
                <a:ext cx="2190476" cy="1257143"/>
              </a:xfrm>
              <a:prstGeom prst="rect">
                <a:avLst/>
              </a:prstGeom>
              <a:noFill/>
              <a:ln>
                <a:solidFill>
                  <a:srgbClr val="006600"/>
                </a:solidFill>
              </a:ln>
            </p:spPr>
          </p:pic>
          <p:sp>
            <p:nvSpPr>
              <p:cNvPr id="10" name="矩形 9"/>
              <p:cNvSpPr/>
              <p:nvPr>
                <p:custDataLst>
                  <p:tags r:id="rId13"/>
                </p:custDataLst>
              </p:nvPr>
            </p:nvSpPr>
            <p:spPr>
              <a:xfrm>
                <a:off x="6268723" y="4725143"/>
                <a:ext cx="2171190" cy="3955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鱼</a:t>
                </a:r>
                <a:r>
                  <a:rPr lang="en-US" altLang="zh-CN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/</a:t>
                </a:r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螺池</a:t>
                </a:r>
                <a:endParaRPr lang="zh-CN" altLang="en-US" sz="18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cxnSp>
          <p:nvCxnSpPr>
            <p:cNvPr id="5" name="直接连接符 4"/>
            <p:cNvCxnSpPr/>
            <p:nvPr>
              <p:custDataLst>
                <p:tags r:id="rId14"/>
              </p:custDataLst>
            </p:nvPr>
          </p:nvCxnSpPr>
          <p:spPr>
            <a:xfrm>
              <a:off x="949534" y="1768566"/>
              <a:ext cx="22066" cy="1194519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>
              <p:custDataLst>
                <p:tags r:id="rId15"/>
              </p:custDataLst>
            </p:nvPr>
          </p:nvSpPr>
          <p:spPr>
            <a:xfrm>
              <a:off x="467544" y="2060848"/>
              <a:ext cx="409595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沼渣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7" name="组合 6"/>
            <p:cNvGrpSpPr/>
            <p:nvPr>
              <p:custDataLst>
                <p:tags r:id="rId16"/>
              </p:custDataLst>
            </p:nvPr>
          </p:nvGrpSpPr>
          <p:grpSpPr>
            <a:xfrm>
              <a:off x="1115616" y="1772817"/>
              <a:ext cx="2160240" cy="1584176"/>
              <a:chOff x="1331640" y="1853049"/>
              <a:chExt cx="1943374" cy="1427756"/>
            </a:xfrm>
          </p:grpSpPr>
          <p:cxnSp>
            <p:nvCxnSpPr>
              <p:cNvPr id="8" name="直接连接符 7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1331640" y="1853049"/>
                <a:ext cx="11289" cy="10831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18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3264567" y="2913655"/>
                <a:ext cx="10447" cy="367150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2974248" y="3399383"/>
              <a:ext cx="16052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厩粪  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grpSp>
          <p:nvGrpSpPr>
            <p:cNvPr id="24" name="组合 23"/>
            <p:cNvGrpSpPr/>
            <p:nvPr>
              <p:custDataLst>
                <p:tags r:id="rId21"/>
              </p:custDataLst>
            </p:nvPr>
          </p:nvGrpSpPr>
          <p:grpSpPr>
            <a:xfrm flipH="1">
              <a:off x="4004284" y="2276872"/>
              <a:ext cx="3448036" cy="1068830"/>
              <a:chOff x="1331640" y="2096448"/>
              <a:chExt cx="1935832" cy="1249255"/>
            </a:xfrm>
          </p:grpSpPr>
          <p:cxnSp>
            <p:nvCxnSpPr>
              <p:cNvPr id="25" name="直接连接符 24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1331640" y="2096448"/>
                <a:ext cx="4577" cy="839785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23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24"/>
                </p:custDataLst>
              </p:nvPr>
            </p:nvCxnSpPr>
            <p:spPr>
              <a:xfrm flipH="1">
                <a:off x="3264518" y="2913655"/>
                <a:ext cx="0" cy="432048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27"/>
            <p:cNvSpPr/>
            <p:nvPr>
              <p:custDataLst>
                <p:tags r:id="rId25"/>
              </p:custDataLst>
            </p:nvPr>
          </p:nvSpPr>
          <p:spPr>
            <a:xfrm>
              <a:off x="1907704" y="1743199"/>
              <a:ext cx="16052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秸秆  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26"/>
              </p:custDataLst>
            </p:nvPr>
          </p:nvCxnSpPr>
          <p:spPr>
            <a:xfrm flipH="1">
              <a:off x="1547664" y="1124744"/>
              <a:ext cx="360040" cy="432048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>
              <p:custDataLst>
                <p:tags r:id="rId27"/>
              </p:custDataLst>
            </p:nvPr>
          </p:nvSpPr>
          <p:spPr>
            <a:xfrm>
              <a:off x="439668" y="1311151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种植业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28"/>
              </p:custDataLst>
            </p:nvPr>
          </p:nvSpPr>
          <p:spPr>
            <a:xfrm>
              <a:off x="3923928" y="1517883"/>
              <a:ext cx="2448272" cy="11316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0">
                <a:spcBef>
                  <a:spcPct val="20000"/>
                </a:spcBef>
              </a:pPr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青贮、氨化处理，食用菌培养基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33" name="组合 32"/>
            <p:cNvGrpSpPr/>
            <p:nvPr>
              <p:custDataLst>
                <p:tags r:id="rId29"/>
              </p:custDataLst>
            </p:nvPr>
          </p:nvGrpSpPr>
          <p:grpSpPr>
            <a:xfrm>
              <a:off x="6948263" y="1052735"/>
              <a:ext cx="1224136" cy="1224136"/>
              <a:chOff x="7236296" y="932722"/>
              <a:chExt cx="901995" cy="952106"/>
            </a:xfrm>
          </p:grpSpPr>
          <p:sp>
            <p:nvSpPr>
              <p:cNvPr id="32" name="椭圆 31"/>
              <p:cNvSpPr/>
              <p:nvPr>
                <p:custDataLst>
                  <p:tags r:id="rId30"/>
                </p:custDataLst>
              </p:nvPr>
            </p:nvSpPr>
            <p:spPr>
              <a:xfrm>
                <a:off x="7236296" y="932722"/>
                <a:ext cx="901995" cy="95210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31"/>
                </p:custDataLst>
              </p:nvPr>
            </p:nvSpPr>
            <p:spPr>
              <a:xfrm>
                <a:off x="7437919" y="1212754"/>
                <a:ext cx="620199" cy="49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solidFill>
                      <a:prstClr val="black"/>
                    </a:solidFill>
                    <a:latin typeface="楷体" panose="02010609060101010101" charset="-122"/>
                    <a:ea typeface="楷体" panose="02010609060101010101" charset="-122"/>
                  </a:rPr>
                  <a:t>饲料</a:t>
                </a:r>
                <a:endPara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grpSp>
          <p:nvGrpSpPr>
            <p:cNvPr id="35" name="组合 34"/>
            <p:cNvGrpSpPr/>
            <p:nvPr>
              <p:custDataLst>
                <p:tags r:id="rId32"/>
              </p:custDataLst>
            </p:nvPr>
          </p:nvGrpSpPr>
          <p:grpSpPr>
            <a:xfrm flipH="1" flipV="1">
              <a:off x="4716016" y="1118212"/>
              <a:ext cx="1944216" cy="798621"/>
              <a:chOff x="1331640" y="1639607"/>
              <a:chExt cx="1935832" cy="1024880"/>
            </a:xfrm>
          </p:grpSpPr>
          <p:cxnSp>
            <p:nvCxnSpPr>
              <p:cNvPr id="36" name="直接连接符 35"/>
              <p:cNvCxnSpPr/>
              <p:nvPr>
                <p:custDataLst>
                  <p:tags r:id="rId33"/>
                </p:custDataLst>
              </p:nvPr>
            </p:nvCxnSpPr>
            <p:spPr>
              <a:xfrm flipH="1">
                <a:off x="1342880" y="1639607"/>
                <a:ext cx="0" cy="1008112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>
                <p:custDataLst>
                  <p:tags r:id="rId34"/>
                </p:custDataLst>
              </p:nvPr>
            </p:nvCxnSpPr>
            <p:spPr>
              <a:xfrm flipH="1">
                <a:off x="1331640" y="2656103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/>
            <p:nvPr>
              <p:custDataLst>
                <p:tags r:id="rId35"/>
              </p:custDataLst>
            </p:nvPr>
          </p:nvCxnSpPr>
          <p:spPr>
            <a:xfrm flipH="1" flipV="1">
              <a:off x="1547664" y="1541984"/>
              <a:ext cx="360040" cy="446856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>
              <p:custDataLst>
                <p:tags r:id="rId36"/>
              </p:custDataLst>
            </p:nvPr>
          </p:nvGrpSpPr>
          <p:grpSpPr>
            <a:xfrm>
              <a:off x="1907704" y="836712"/>
              <a:ext cx="1398136" cy="720080"/>
              <a:chOff x="2532577" y="1074484"/>
              <a:chExt cx="2069580" cy="1099038"/>
            </a:xfrm>
          </p:grpSpPr>
          <p:pic>
            <p:nvPicPr>
              <p:cNvPr id="38916" name="Picture 4"/>
              <p:cNvPicPr>
                <a:picLocks noChangeAspect="1" noChangeArrowheads="1"/>
              </p:cNvPicPr>
              <p:nvPr>
                <p:custDataLst>
                  <p:tags r:id="rId38"/>
                </p:custDataLst>
              </p:nvPr>
            </p:nvPicPr>
            <p:blipFill>
              <a:blip r:embed="rId37"/>
              <a:stretch>
                <a:fillRect/>
              </a:stretch>
            </p:blipFill>
            <p:spPr bwMode="auto">
              <a:xfrm>
                <a:off x="2532577" y="1074484"/>
                <a:ext cx="1705429" cy="1099038"/>
              </a:xfrm>
              <a:prstGeom prst="rect">
                <a:avLst/>
              </a:prstGeom>
              <a:noFill/>
              <a:ln w="9525">
                <a:solidFill>
                  <a:srgbClr val="006600"/>
                </a:solidFill>
                <a:miter lim="800000"/>
              </a:ln>
            </p:spPr>
          </p:pic>
          <p:sp>
            <p:nvSpPr>
              <p:cNvPr id="40" name="矩形 39"/>
              <p:cNvSpPr/>
              <p:nvPr>
                <p:custDataLst>
                  <p:tags r:id="rId39"/>
                </p:custDataLst>
              </p:nvPr>
            </p:nvSpPr>
            <p:spPr>
              <a:xfrm>
                <a:off x="3278702" y="1280109"/>
                <a:ext cx="1323455" cy="380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</a:rPr>
                  <a:t>谷物</a:t>
                </a:r>
                <a:endParaRPr lang="zh-CN" altLang="en-US" sz="1800" smtClean="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sp>
          <p:nvSpPr>
            <p:cNvPr id="43" name="矩形 42"/>
            <p:cNvSpPr/>
            <p:nvPr>
              <p:custDataLst>
                <p:tags r:id="rId40"/>
              </p:custDataLst>
            </p:nvPr>
          </p:nvSpPr>
          <p:spPr>
            <a:xfrm>
              <a:off x="4789189" y="3933056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屠宰厂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41"/>
              </p:custDataLst>
            </p:nvPr>
          </p:nvSpPr>
          <p:spPr>
            <a:xfrm>
              <a:off x="5436096" y="4469050"/>
              <a:ext cx="1249680" cy="452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副产品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42"/>
              </p:custDataLst>
            </p:nvPr>
          </p:nvSpPr>
          <p:spPr>
            <a:xfrm>
              <a:off x="6660232" y="3356992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养殖业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46" name="直接连接符 45"/>
            <p:cNvCxnSpPr/>
            <p:nvPr>
              <p:custDataLst>
                <p:tags r:id="rId43"/>
              </p:custDataLst>
            </p:nvPr>
          </p:nvCxnSpPr>
          <p:spPr>
            <a:xfrm flipH="1">
              <a:off x="3059832" y="1116360"/>
              <a:ext cx="864096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>
              <p:custDataLst>
                <p:tags r:id="rId44"/>
              </p:custDataLst>
            </p:nvPr>
          </p:nvCxnSpPr>
          <p:spPr>
            <a:xfrm flipH="1">
              <a:off x="3059832" y="1980456"/>
              <a:ext cx="864096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>
              <p:custDataLst>
                <p:tags r:id="rId45"/>
              </p:custDataLst>
            </p:nvPr>
          </p:nvCxnSpPr>
          <p:spPr>
            <a:xfrm flipH="1">
              <a:off x="6372200" y="1908448"/>
              <a:ext cx="576064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>
              <p:custDataLst>
                <p:tags r:id="rId46"/>
              </p:custDataLst>
            </p:nvPr>
          </p:nvCxnSpPr>
          <p:spPr>
            <a:xfrm flipH="1">
              <a:off x="1763688" y="3573016"/>
              <a:ext cx="1215752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>
              <p:custDataLst>
                <p:tags r:id="rId47"/>
              </p:custDataLst>
            </p:nvPr>
          </p:nvCxnSpPr>
          <p:spPr>
            <a:xfrm flipH="1">
              <a:off x="4139952" y="3573016"/>
              <a:ext cx="2448272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48"/>
              </p:custDataLst>
            </p:nvPr>
          </p:nvCxnSpPr>
          <p:spPr>
            <a:xfrm flipH="1">
              <a:off x="7668344" y="2276872"/>
              <a:ext cx="0" cy="1008112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>
              <p:custDataLst>
                <p:tags r:id="rId49"/>
              </p:custDataLst>
            </p:nvPr>
          </p:nvGrpSpPr>
          <p:grpSpPr>
            <a:xfrm flipH="1">
              <a:off x="1259632" y="2276872"/>
              <a:ext cx="6624736" cy="3958858"/>
              <a:chOff x="1331640" y="1963507"/>
              <a:chExt cx="1935832" cy="972726"/>
            </a:xfrm>
          </p:grpSpPr>
          <p:cxnSp>
            <p:nvCxnSpPr>
              <p:cNvPr id="58" name="直接连接符 57"/>
              <p:cNvCxnSpPr/>
              <p:nvPr>
                <p:custDataLst>
                  <p:tags r:id="rId50"/>
                </p:custDataLst>
              </p:nvPr>
            </p:nvCxnSpPr>
            <p:spPr>
              <a:xfrm>
                <a:off x="1331640" y="1963507"/>
                <a:ext cx="4577" cy="972726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>
                <p:custDataLst>
                  <p:tags r:id="rId51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>
                <p:custDataLst>
                  <p:tags r:id="rId52"/>
                </p:custDataLst>
              </p:nvPr>
            </p:nvCxnSpPr>
            <p:spPr>
              <a:xfrm flipV="1">
                <a:off x="3264518" y="2505392"/>
                <a:ext cx="2954" cy="419358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接连接符 62"/>
            <p:cNvCxnSpPr/>
            <p:nvPr>
              <p:custDataLst>
                <p:tags r:id="rId53"/>
              </p:custDataLst>
            </p:nvPr>
          </p:nvCxnSpPr>
          <p:spPr>
            <a:xfrm flipH="1">
              <a:off x="5413518" y="4387682"/>
              <a:ext cx="0" cy="648072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>
              <p:custDataLst>
                <p:tags r:id="rId54"/>
              </p:custDataLst>
            </p:nvPr>
          </p:nvCxnSpPr>
          <p:spPr>
            <a:xfrm flipH="1">
              <a:off x="5724128" y="3573016"/>
              <a:ext cx="0" cy="36004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55"/>
              </p:custDataLst>
            </p:nvPr>
          </p:nvCxnSpPr>
          <p:spPr>
            <a:xfrm flipH="1">
              <a:off x="1763688" y="4149080"/>
              <a:ext cx="1584176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组合 72"/>
            <p:cNvGrpSpPr/>
            <p:nvPr>
              <p:custDataLst>
                <p:tags r:id="rId56"/>
              </p:custDataLst>
            </p:nvPr>
          </p:nvGrpSpPr>
          <p:grpSpPr>
            <a:xfrm>
              <a:off x="3347864" y="3861048"/>
              <a:ext cx="1368152" cy="1584176"/>
              <a:chOff x="1331640" y="1971952"/>
              <a:chExt cx="1935832" cy="964281"/>
            </a:xfrm>
          </p:grpSpPr>
          <p:cxnSp>
            <p:nvCxnSpPr>
              <p:cNvPr id="74" name="直接连接符 73"/>
              <p:cNvCxnSpPr/>
              <p:nvPr>
                <p:custDataLst>
                  <p:tags r:id="rId57"/>
                </p:custDataLst>
              </p:nvPr>
            </p:nvCxnSpPr>
            <p:spPr>
              <a:xfrm>
                <a:off x="1331640" y="1971952"/>
                <a:ext cx="11290" cy="964281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>
                <p:custDataLst>
                  <p:tags r:id="rId58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矩形 81"/>
            <p:cNvSpPr/>
            <p:nvPr>
              <p:custDataLst>
                <p:tags r:id="rId59"/>
              </p:custDataLst>
            </p:nvPr>
          </p:nvSpPr>
          <p:spPr>
            <a:xfrm>
              <a:off x="2699792" y="5837202"/>
              <a:ext cx="720080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沼渣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60"/>
              </p:custDataLst>
            </p:nvPr>
          </p:nvSpPr>
          <p:spPr>
            <a:xfrm>
              <a:off x="2123728" y="3789040"/>
              <a:ext cx="720080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沼液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87" name="组合 86"/>
            <p:cNvGrpSpPr/>
            <p:nvPr>
              <p:custDataLst>
                <p:tags r:id="rId61"/>
              </p:custDataLst>
            </p:nvPr>
          </p:nvGrpSpPr>
          <p:grpSpPr>
            <a:xfrm>
              <a:off x="5181643" y="2996952"/>
              <a:ext cx="247695" cy="936106"/>
              <a:chOff x="8192716" y="2591141"/>
              <a:chExt cx="247695" cy="1531087"/>
            </a:xfrm>
          </p:grpSpPr>
          <p:cxnSp>
            <p:nvCxnSpPr>
              <p:cNvPr id="84" name="直接连接符 83"/>
              <p:cNvCxnSpPr/>
              <p:nvPr>
                <p:custDataLst>
                  <p:tags r:id="rId62"/>
                </p:custDataLst>
              </p:nvPr>
            </p:nvCxnSpPr>
            <p:spPr>
              <a:xfrm flipH="1">
                <a:off x="8354557" y="3762189"/>
                <a:ext cx="0" cy="360039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>
                <p:custDataLst>
                  <p:tags r:id="rId63"/>
                </p:custDataLst>
              </p:nvPr>
            </p:nvCxnSpPr>
            <p:spPr>
              <a:xfrm flipH="1">
                <a:off x="8350283" y="2591141"/>
                <a:ext cx="0" cy="821240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弧形 85"/>
              <p:cNvSpPr/>
              <p:nvPr>
                <p:custDataLst>
                  <p:tags r:id="rId64"/>
                </p:custDataLst>
              </p:nvPr>
            </p:nvSpPr>
            <p:spPr>
              <a:xfrm rot="4326590">
                <a:off x="8105895" y="3481655"/>
                <a:ext cx="421337" cy="247695"/>
              </a:xfrm>
              <a:prstGeom prst="arc">
                <a:avLst>
                  <a:gd name="adj1" fmla="val 12796065"/>
                  <a:gd name="adj2" fmla="val 292714"/>
                </a:avLst>
              </a:prstGeom>
              <a:ln w="381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cxnSp>
          <p:nvCxnSpPr>
            <p:cNvPr id="91" name="直接连接符 90"/>
            <p:cNvCxnSpPr/>
            <p:nvPr>
              <p:custDataLst>
                <p:tags r:id="rId65"/>
              </p:custDataLst>
            </p:nvPr>
          </p:nvCxnSpPr>
          <p:spPr>
            <a:xfrm flipH="1">
              <a:off x="5436096" y="5877272"/>
              <a:ext cx="0" cy="72008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>
              <p:custDataLst>
                <p:tags r:id="rId66"/>
              </p:custDataLst>
            </p:nvPr>
          </p:nvCxnSpPr>
          <p:spPr>
            <a:xfrm flipH="1">
              <a:off x="6012160" y="4149080"/>
              <a:ext cx="288032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67"/>
              </p:custDataLst>
            </p:nvPr>
          </p:nvCxnSpPr>
          <p:spPr>
            <a:xfrm flipH="1" flipV="1">
              <a:off x="7762930" y="3570111"/>
              <a:ext cx="1129550" cy="2905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>
              <p:custDataLst>
                <p:tags r:id="rId68"/>
              </p:custDataLst>
            </p:nvPr>
          </p:nvCxnSpPr>
          <p:spPr>
            <a:xfrm flipH="1">
              <a:off x="8172400" y="1700808"/>
              <a:ext cx="72008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>
              <p:custDataLst>
                <p:tags r:id="rId69"/>
              </p:custDataLst>
            </p:nvPr>
          </p:nvCxnSpPr>
          <p:spPr>
            <a:xfrm flipH="1">
              <a:off x="4283968" y="332656"/>
              <a:ext cx="0" cy="576064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>
              <p:custDataLst>
                <p:tags r:id="rId70"/>
              </p:custDataLst>
            </p:nvPr>
          </p:nvCxnSpPr>
          <p:spPr>
            <a:xfrm flipH="1">
              <a:off x="2483768" y="305272"/>
              <a:ext cx="0" cy="459432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>
              <p:custDataLst>
                <p:tags r:id="rId71"/>
              </p:custDataLst>
            </p:nvPr>
          </p:nvSpPr>
          <p:spPr>
            <a:xfrm>
              <a:off x="3923928" y="879103"/>
              <a:ext cx="8940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加工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42" name="文本框 41"/>
          <p:cNvSpPr txBox="1"/>
          <p:nvPr>
            <p:custDataLst>
              <p:tags r:id="rId72"/>
            </p:custDataLst>
          </p:nvPr>
        </p:nvSpPr>
        <p:spPr>
          <a:xfrm>
            <a:off x="2386965" y="551180"/>
            <a:ext cx="7931150" cy="664845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</a:bodyPr>
          <a:lstStyle/>
          <a:p>
            <a:pPr fontAlgn="t">
              <a:lnSpc>
                <a:spcPct val="120000"/>
              </a:lnSpc>
            </a:pP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思考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·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讨论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     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分析某农村综合发展生态工程</a:t>
            </a:r>
            <a:endParaRPr lang="zh-CN" altLang="en-US" sz="3200" b="1" baseline="-25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楷体" panose="02010609060101010101" charset="-122"/>
              <a:cs typeface="+mn-ea"/>
              <a:sym typeface="Times New Roman" panose="02020603050405020304" pitchFamily="18" charset="0"/>
            </a:endParaRPr>
          </a:p>
        </p:txBody>
      </p:sp>
    </p:spTree>
    <p:custDataLst>
      <p:tags r:id="rId7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2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90970" y="1199515"/>
            <a:ext cx="5330825" cy="11245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zh-CN" altLang="en-US" sz="280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 pitchFamily="18" charset="0"/>
              </a:rPr>
              <a:t>讨论</a:t>
            </a:r>
            <a:r>
              <a:rPr lang="en-US" altLang="zh-CN" sz="280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 pitchFamily="18" charset="0"/>
              </a:rPr>
              <a:t>3.</a:t>
            </a:r>
            <a:r>
              <a:rPr lang="zh-CN" altLang="en-US" sz="2800">
                <a:solidFill>
                  <a:schemeClr val="accent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 pitchFamily="18" charset="0"/>
              </a:rPr>
              <a:t>此生态工程有哪些值得借鉴的做法？</a:t>
            </a:r>
            <a:endParaRPr lang="zh-CN" altLang="en-US" sz="2800">
              <a:solidFill>
                <a:schemeClr val="accent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>
            <p:custDataLst>
              <p:tags r:id="rId5"/>
            </p:custDataLst>
          </p:nvPr>
        </p:nvGrpSpPr>
        <p:grpSpPr>
          <a:xfrm>
            <a:off x="94615" y="1144905"/>
            <a:ext cx="6299835" cy="5152362"/>
            <a:chOff x="107504" y="305272"/>
            <a:chExt cx="8784976" cy="6323770"/>
          </a:xfrm>
        </p:grpSpPr>
        <p:sp>
          <p:nvSpPr>
            <p:cNvPr id="103" name="矩形 102"/>
            <p:cNvSpPr/>
            <p:nvPr>
              <p:custDataLst>
                <p:tags r:id="rId6"/>
              </p:custDataLst>
            </p:nvPr>
          </p:nvSpPr>
          <p:spPr>
            <a:xfrm>
              <a:off x="107504" y="404664"/>
              <a:ext cx="8496944" cy="590465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pic>
          <p:nvPicPr>
            <p:cNvPr id="38915" name="Picture 3" descr="C:\Users\Administrator\Desktop\未标题-1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 bwMode="auto">
            <a:xfrm>
              <a:off x="251520" y="2996952"/>
              <a:ext cx="1584176" cy="1567762"/>
            </a:xfrm>
            <a:prstGeom prst="rect">
              <a:avLst/>
            </a:prstGeom>
            <a:noFill/>
          </p:spPr>
        </p:pic>
        <p:grpSp>
          <p:nvGrpSpPr>
            <p:cNvPr id="3" name="组合 2"/>
            <p:cNvGrpSpPr/>
            <p:nvPr>
              <p:custDataLst>
                <p:tags r:id="rId9"/>
              </p:custDataLst>
            </p:nvPr>
          </p:nvGrpSpPr>
          <p:grpSpPr>
            <a:xfrm>
              <a:off x="4716016" y="5041349"/>
              <a:ext cx="1643504" cy="826686"/>
              <a:chOff x="5940152" y="3933056"/>
              <a:chExt cx="2499761" cy="1257143"/>
            </a:xfrm>
          </p:grpSpPr>
          <p:pic>
            <p:nvPicPr>
              <p:cNvPr id="38917" name="Picture 5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10"/>
              <a:stretch>
                <a:fillRect/>
              </a:stretch>
            </p:blipFill>
            <p:spPr bwMode="auto">
              <a:xfrm>
                <a:off x="5940152" y="3933056"/>
                <a:ext cx="2190476" cy="1257143"/>
              </a:xfrm>
              <a:prstGeom prst="rect">
                <a:avLst/>
              </a:prstGeom>
              <a:noFill/>
              <a:ln>
                <a:solidFill>
                  <a:srgbClr val="006600"/>
                </a:solidFill>
              </a:ln>
            </p:spPr>
          </p:pic>
          <p:sp>
            <p:nvSpPr>
              <p:cNvPr id="10" name="矩形 9"/>
              <p:cNvSpPr/>
              <p:nvPr>
                <p:custDataLst>
                  <p:tags r:id="rId12"/>
                </p:custDataLst>
              </p:nvPr>
            </p:nvSpPr>
            <p:spPr>
              <a:xfrm>
                <a:off x="6268723" y="4725143"/>
                <a:ext cx="2171190" cy="3955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鱼</a:t>
                </a:r>
                <a:r>
                  <a:rPr lang="en-US" altLang="zh-CN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/</a:t>
                </a:r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螺池</a:t>
                </a:r>
                <a:endParaRPr lang="zh-CN" altLang="en-US" sz="18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cxnSp>
          <p:nvCxnSpPr>
            <p:cNvPr id="5" name="直接连接符 4"/>
            <p:cNvCxnSpPr/>
            <p:nvPr>
              <p:custDataLst>
                <p:tags r:id="rId13"/>
              </p:custDataLst>
            </p:nvPr>
          </p:nvCxnSpPr>
          <p:spPr>
            <a:xfrm>
              <a:off x="949534" y="1768566"/>
              <a:ext cx="22066" cy="1194519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>
              <p:custDataLst>
                <p:tags r:id="rId14"/>
              </p:custDataLst>
            </p:nvPr>
          </p:nvSpPr>
          <p:spPr>
            <a:xfrm>
              <a:off x="467544" y="2060848"/>
              <a:ext cx="409595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沼渣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7" name="组合 6"/>
            <p:cNvGrpSpPr/>
            <p:nvPr>
              <p:custDataLst>
                <p:tags r:id="rId15"/>
              </p:custDataLst>
            </p:nvPr>
          </p:nvGrpSpPr>
          <p:grpSpPr>
            <a:xfrm>
              <a:off x="1115616" y="1772817"/>
              <a:ext cx="2160240" cy="1584176"/>
              <a:chOff x="1331640" y="1853049"/>
              <a:chExt cx="1943374" cy="1427756"/>
            </a:xfrm>
          </p:grpSpPr>
          <p:cxnSp>
            <p:nvCxnSpPr>
              <p:cNvPr id="8" name="直接连接符 7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1331640" y="1853049"/>
                <a:ext cx="11289" cy="10831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17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3264567" y="2913655"/>
                <a:ext cx="10447" cy="367150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>
              <p:custDataLst>
                <p:tags r:id="rId19"/>
              </p:custDataLst>
            </p:nvPr>
          </p:nvSpPr>
          <p:spPr>
            <a:xfrm>
              <a:off x="2974248" y="3399383"/>
              <a:ext cx="16052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厩粪  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grpSp>
          <p:nvGrpSpPr>
            <p:cNvPr id="24" name="组合 23"/>
            <p:cNvGrpSpPr/>
            <p:nvPr>
              <p:custDataLst>
                <p:tags r:id="rId20"/>
              </p:custDataLst>
            </p:nvPr>
          </p:nvGrpSpPr>
          <p:grpSpPr>
            <a:xfrm flipH="1">
              <a:off x="4004284" y="2276872"/>
              <a:ext cx="3448036" cy="1068830"/>
              <a:chOff x="1331640" y="2096448"/>
              <a:chExt cx="1935832" cy="1249255"/>
            </a:xfrm>
          </p:grpSpPr>
          <p:cxnSp>
            <p:nvCxnSpPr>
              <p:cNvPr id="25" name="直接连接符 24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1331640" y="2096448"/>
                <a:ext cx="4577" cy="839785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22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23"/>
                </p:custDataLst>
              </p:nvPr>
            </p:nvCxnSpPr>
            <p:spPr>
              <a:xfrm flipH="1">
                <a:off x="3264518" y="2913655"/>
                <a:ext cx="0" cy="432048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27"/>
            <p:cNvSpPr/>
            <p:nvPr>
              <p:custDataLst>
                <p:tags r:id="rId24"/>
              </p:custDataLst>
            </p:nvPr>
          </p:nvSpPr>
          <p:spPr>
            <a:xfrm>
              <a:off x="1907704" y="1743199"/>
              <a:ext cx="16052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秸秆  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25"/>
              </p:custDataLst>
            </p:nvPr>
          </p:nvCxnSpPr>
          <p:spPr>
            <a:xfrm flipH="1">
              <a:off x="1547664" y="1124744"/>
              <a:ext cx="360040" cy="432048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>
              <p:custDataLst>
                <p:tags r:id="rId26"/>
              </p:custDataLst>
            </p:nvPr>
          </p:nvSpPr>
          <p:spPr>
            <a:xfrm>
              <a:off x="439668" y="1311151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种植业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27"/>
              </p:custDataLst>
            </p:nvPr>
          </p:nvSpPr>
          <p:spPr>
            <a:xfrm>
              <a:off x="3923928" y="1517883"/>
              <a:ext cx="2448272" cy="11316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0">
                <a:spcBef>
                  <a:spcPct val="20000"/>
                </a:spcBef>
              </a:pPr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青贮、氨化处理，食用菌培养基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33" name="组合 32"/>
            <p:cNvGrpSpPr/>
            <p:nvPr>
              <p:custDataLst>
                <p:tags r:id="rId28"/>
              </p:custDataLst>
            </p:nvPr>
          </p:nvGrpSpPr>
          <p:grpSpPr>
            <a:xfrm>
              <a:off x="6948263" y="1052735"/>
              <a:ext cx="1224136" cy="1224136"/>
              <a:chOff x="7236296" y="932722"/>
              <a:chExt cx="901995" cy="952106"/>
            </a:xfrm>
          </p:grpSpPr>
          <p:sp>
            <p:nvSpPr>
              <p:cNvPr id="32" name="椭圆 31"/>
              <p:cNvSpPr/>
              <p:nvPr>
                <p:custDataLst>
                  <p:tags r:id="rId29"/>
                </p:custDataLst>
              </p:nvPr>
            </p:nvSpPr>
            <p:spPr>
              <a:xfrm>
                <a:off x="7236296" y="932722"/>
                <a:ext cx="901995" cy="95210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30"/>
                </p:custDataLst>
              </p:nvPr>
            </p:nvSpPr>
            <p:spPr>
              <a:xfrm>
                <a:off x="7437919" y="1212754"/>
                <a:ext cx="620199" cy="49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solidFill>
                      <a:prstClr val="black"/>
                    </a:solidFill>
                    <a:latin typeface="楷体" panose="02010609060101010101" charset="-122"/>
                    <a:ea typeface="楷体" panose="02010609060101010101" charset="-122"/>
                  </a:rPr>
                  <a:t>饲料</a:t>
                </a:r>
                <a:endPara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grpSp>
          <p:nvGrpSpPr>
            <p:cNvPr id="35" name="组合 34"/>
            <p:cNvGrpSpPr/>
            <p:nvPr>
              <p:custDataLst>
                <p:tags r:id="rId31"/>
              </p:custDataLst>
            </p:nvPr>
          </p:nvGrpSpPr>
          <p:grpSpPr>
            <a:xfrm flipH="1" flipV="1">
              <a:off x="4716016" y="1118212"/>
              <a:ext cx="1944216" cy="798621"/>
              <a:chOff x="1331640" y="1639607"/>
              <a:chExt cx="1935832" cy="1024880"/>
            </a:xfrm>
          </p:grpSpPr>
          <p:cxnSp>
            <p:nvCxnSpPr>
              <p:cNvPr id="36" name="直接连接符 35"/>
              <p:cNvCxnSpPr/>
              <p:nvPr>
                <p:custDataLst>
                  <p:tags r:id="rId32"/>
                </p:custDataLst>
              </p:nvPr>
            </p:nvCxnSpPr>
            <p:spPr>
              <a:xfrm flipH="1">
                <a:off x="1342880" y="1639607"/>
                <a:ext cx="0" cy="1008112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>
                <p:custDataLst>
                  <p:tags r:id="rId33"/>
                </p:custDataLst>
              </p:nvPr>
            </p:nvCxnSpPr>
            <p:spPr>
              <a:xfrm flipH="1">
                <a:off x="1331640" y="2656103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/>
            <p:nvPr>
              <p:custDataLst>
                <p:tags r:id="rId34"/>
              </p:custDataLst>
            </p:nvPr>
          </p:nvCxnSpPr>
          <p:spPr>
            <a:xfrm flipH="1" flipV="1">
              <a:off x="1547664" y="1541984"/>
              <a:ext cx="360040" cy="446856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>
              <p:custDataLst>
                <p:tags r:id="rId35"/>
              </p:custDataLst>
            </p:nvPr>
          </p:nvGrpSpPr>
          <p:grpSpPr>
            <a:xfrm>
              <a:off x="1907704" y="836712"/>
              <a:ext cx="1398136" cy="720080"/>
              <a:chOff x="2532577" y="1074484"/>
              <a:chExt cx="2069580" cy="1099038"/>
            </a:xfrm>
          </p:grpSpPr>
          <p:pic>
            <p:nvPicPr>
              <p:cNvPr id="38916" name="Picture 4"/>
              <p:cNvPicPr>
                <a:picLocks noChangeAspect="1" noChangeArrowheads="1"/>
              </p:cNvPicPr>
              <p:nvPr>
                <p:custDataLst>
                  <p:tags r:id="rId37"/>
                </p:custDataLst>
              </p:nvPr>
            </p:nvPicPr>
            <p:blipFill>
              <a:blip r:embed="rId36"/>
              <a:stretch>
                <a:fillRect/>
              </a:stretch>
            </p:blipFill>
            <p:spPr bwMode="auto">
              <a:xfrm>
                <a:off x="2532577" y="1074484"/>
                <a:ext cx="1705429" cy="1099038"/>
              </a:xfrm>
              <a:prstGeom prst="rect">
                <a:avLst/>
              </a:prstGeom>
              <a:noFill/>
              <a:ln w="9525">
                <a:solidFill>
                  <a:srgbClr val="006600"/>
                </a:solidFill>
                <a:miter lim="800000"/>
              </a:ln>
            </p:spPr>
          </p:pic>
          <p:sp>
            <p:nvSpPr>
              <p:cNvPr id="40" name="矩形 39"/>
              <p:cNvSpPr/>
              <p:nvPr>
                <p:custDataLst>
                  <p:tags r:id="rId38"/>
                </p:custDataLst>
              </p:nvPr>
            </p:nvSpPr>
            <p:spPr>
              <a:xfrm>
                <a:off x="3278702" y="1280109"/>
                <a:ext cx="1323455" cy="380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latin typeface="楷体" panose="02010609060101010101" charset="-122"/>
                    <a:ea typeface="楷体" panose="02010609060101010101" charset="-122"/>
                  </a:rPr>
                  <a:t>谷物</a:t>
                </a:r>
                <a:endParaRPr lang="zh-CN" altLang="en-US" sz="1800" smtClean="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sp>
          <p:nvSpPr>
            <p:cNvPr id="43" name="矩形 42"/>
            <p:cNvSpPr/>
            <p:nvPr>
              <p:custDataLst>
                <p:tags r:id="rId39"/>
              </p:custDataLst>
            </p:nvPr>
          </p:nvSpPr>
          <p:spPr>
            <a:xfrm>
              <a:off x="4789189" y="3933056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屠宰厂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40"/>
              </p:custDataLst>
            </p:nvPr>
          </p:nvSpPr>
          <p:spPr>
            <a:xfrm>
              <a:off x="5436096" y="4469050"/>
              <a:ext cx="1249680" cy="452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副产品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41"/>
              </p:custDataLst>
            </p:nvPr>
          </p:nvSpPr>
          <p:spPr>
            <a:xfrm>
              <a:off x="6660232" y="3356992"/>
              <a:ext cx="12496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养殖业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46" name="直接连接符 45"/>
            <p:cNvCxnSpPr/>
            <p:nvPr>
              <p:custDataLst>
                <p:tags r:id="rId42"/>
              </p:custDataLst>
            </p:nvPr>
          </p:nvCxnSpPr>
          <p:spPr>
            <a:xfrm flipH="1">
              <a:off x="3059832" y="1116360"/>
              <a:ext cx="864096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>
              <p:custDataLst>
                <p:tags r:id="rId43"/>
              </p:custDataLst>
            </p:nvPr>
          </p:nvCxnSpPr>
          <p:spPr>
            <a:xfrm flipH="1">
              <a:off x="3059832" y="1980456"/>
              <a:ext cx="864096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>
              <p:custDataLst>
                <p:tags r:id="rId44"/>
              </p:custDataLst>
            </p:nvPr>
          </p:nvCxnSpPr>
          <p:spPr>
            <a:xfrm flipH="1">
              <a:off x="6372200" y="1908448"/>
              <a:ext cx="576064" cy="8384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>
              <p:custDataLst>
                <p:tags r:id="rId45"/>
              </p:custDataLst>
            </p:nvPr>
          </p:nvCxnSpPr>
          <p:spPr>
            <a:xfrm flipH="1">
              <a:off x="1763688" y="3573016"/>
              <a:ext cx="1215752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>
              <p:custDataLst>
                <p:tags r:id="rId46"/>
              </p:custDataLst>
            </p:nvPr>
          </p:nvCxnSpPr>
          <p:spPr>
            <a:xfrm flipH="1">
              <a:off x="4139952" y="3573016"/>
              <a:ext cx="2448272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47"/>
              </p:custDataLst>
            </p:nvPr>
          </p:nvCxnSpPr>
          <p:spPr>
            <a:xfrm flipH="1">
              <a:off x="7668344" y="2276872"/>
              <a:ext cx="0" cy="1008112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>
              <p:custDataLst>
                <p:tags r:id="rId48"/>
              </p:custDataLst>
            </p:nvPr>
          </p:nvGrpSpPr>
          <p:grpSpPr>
            <a:xfrm flipH="1">
              <a:off x="1259632" y="2276872"/>
              <a:ext cx="6624736" cy="3958858"/>
              <a:chOff x="1331640" y="1963507"/>
              <a:chExt cx="1935832" cy="972726"/>
            </a:xfrm>
          </p:grpSpPr>
          <p:cxnSp>
            <p:nvCxnSpPr>
              <p:cNvPr id="58" name="直接连接符 57"/>
              <p:cNvCxnSpPr/>
              <p:nvPr>
                <p:custDataLst>
                  <p:tags r:id="rId49"/>
                </p:custDataLst>
              </p:nvPr>
            </p:nvCxnSpPr>
            <p:spPr>
              <a:xfrm>
                <a:off x="1331640" y="1963507"/>
                <a:ext cx="4577" cy="972726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>
                <p:custDataLst>
                  <p:tags r:id="rId50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>
                <p:custDataLst>
                  <p:tags r:id="rId51"/>
                </p:custDataLst>
              </p:nvPr>
            </p:nvCxnSpPr>
            <p:spPr>
              <a:xfrm flipV="1">
                <a:off x="3264518" y="2505392"/>
                <a:ext cx="2954" cy="419358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接连接符 62"/>
            <p:cNvCxnSpPr/>
            <p:nvPr>
              <p:custDataLst>
                <p:tags r:id="rId52"/>
              </p:custDataLst>
            </p:nvPr>
          </p:nvCxnSpPr>
          <p:spPr>
            <a:xfrm flipH="1">
              <a:off x="5413518" y="4387682"/>
              <a:ext cx="0" cy="648072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>
              <p:custDataLst>
                <p:tags r:id="rId53"/>
              </p:custDataLst>
            </p:nvPr>
          </p:nvCxnSpPr>
          <p:spPr>
            <a:xfrm flipH="1">
              <a:off x="5724128" y="3573016"/>
              <a:ext cx="0" cy="360040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54"/>
              </p:custDataLst>
            </p:nvPr>
          </p:nvCxnSpPr>
          <p:spPr>
            <a:xfrm flipH="1">
              <a:off x="1763688" y="4149080"/>
              <a:ext cx="1584176" cy="0"/>
            </a:xfrm>
            <a:prstGeom prst="line">
              <a:avLst/>
            </a:prstGeom>
            <a:ln w="38100">
              <a:solidFill>
                <a:srgbClr val="0066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组合 72"/>
            <p:cNvGrpSpPr/>
            <p:nvPr>
              <p:custDataLst>
                <p:tags r:id="rId55"/>
              </p:custDataLst>
            </p:nvPr>
          </p:nvGrpSpPr>
          <p:grpSpPr>
            <a:xfrm>
              <a:off x="3347864" y="3861048"/>
              <a:ext cx="1368152" cy="1584176"/>
              <a:chOff x="1331640" y="1971952"/>
              <a:chExt cx="1935832" cy="964281"/>
            </a:xfrm>
          </p:grpSpPr>
          <p:cxnSp>
            <p:nvCxnSpPr>
              <p:cNvPr id="74" name="直接连接符 73"/>
              <p:cNvCxnSpPr/>
              <p:nvPr>
                <p:custDataLst>
                  <p:tags r:id="rId56"/>
                </p:custDataLst>
              </p:nvPr>
            </p:nvCxnSpPr>
            <p:spPr>
              <a:xfrm>
                <a:off x="1331640" y="1971952"/>
                <a:ext cx="11290" cy="964281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>
                <p:custDataLst>
                  <p:tags r:id="rId57"/>
                </p:custDataLst>
              </p:nvPr>
            </p:nvCxnSpPr>
            <p:spPr>
              <a:xfrm flipH="1">
                <a:off x="1331640" y="2924944"/>
                <a:ext cx="1935832" cy="8384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矩形 81"/>
            <p:cNvSpPr/>
            <p:nvPr>
              <p:custDataLst>
                <p:tags r:id="rId58"/>
              </p:custDataLst>
            </p:nvPr>
          </p:nvSpPr>
          <p:spPr>
            <a:xfrm>
              <a:off x="2699792" y="5837202"/>
              <a:ext cx="720080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沼渣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59"/>
              </p:custDataLst>
            </p:nvPr>
          </p:nvSpPr>
          <p:spPr>
            <a:xfrm>
              <a:off x="2123728" y="3789040"/>
              <a:ext cx="720080" cy="79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沼液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87" name="组合 86"/>
            <p:cNvGrpSpPr/>
            <p:nvPr>
              <p:custDataLst>
                <p:tags r:id="rId60"/>
              </p:custDataLst>
            </p:nvPr>
          </p:nvGrpSpPr>
          <p:grpSpPr>
            <a:xfrm>
              <a:off x="5181643" y="2996952"/>
              <a:ext cx="247695" cy="936106"/>
              <a:chOff x="8192716" y="2591141"/>
              <a:chExt cx="247695" cy="1531087"/>
            </a:xfrm>
          </p:grpSpPr>
          <p:cxnSp>
            <p:nvCxnSpPr>
              <p:cNvPr id="84" name="直接连接符 83"/>
              <p:cNvCxnSpPr/>
              <p:nvPr>
                <p:custDataLst>
                  <p:tags r:id="rId61"/>
                </p:custDataLst>
              </p:nvPr>
            </p:nvCxnSpPr>
            <p:spPr>
              <a:xfrm flipH="1">
                <a:off x="8354557" y="3762189"/>
                <a:ext cx="0" cy="360039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>
                <p:custDataLst>
                  <p:tags r:id="rId62"/>
                </p:custDataLst>
              </p:nvPr>
            </p:nvCxnSpPr>
            <p:spPr>
              <a:xfrm flipH="1">
                <a:off x="8350283" y="2591141"/>
                <a:ext cx="0" cy="821240"/>
              </a:xfrm>
              <a:prstGeom prst="line">
                <a:avLst/>
              </a:prstGeom>
              <a:ln w="38100">
                <a:solidFill>
                  <a:srgbClr val="0066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弧形 85"/>
              <p:cNvSpPr/>
              <p:nvPr>
                <p:custDataLst>
                  <p:tags r:id="rId63"/>
                </p:custDataLst>
              </p:nvPr>
            </p:nvSpPr>
            <p:spPr>
              <a:xfrm rot="4326590">
                <a:off x="8105895" y="3481655"/>
                <a:ext cx="421337" cy="247695"/>
              </a:xfrm>
              <a:prstGeom prst="arc">
                <a:avLst>
                  <a:gd name="adj1" fmla="val 12796065"/>
                  <a:gd name="adj2" fmla="val 292714"/>
                </a:avLst>
              </a:prstGeom>
              <a:ln w="381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cxnSp>
          <p:nvCxnSpPr>
            <p:cNvPr id="91" name="直接连接符 90"/>
            <p:cNvCxnSpPr/>
            <p:nvPr>
              <p:custDataLst>
                <p:tags r:id="rId64"/>
              </p:custDataLst>
            </p:nvPr>
          </p:nvCxnSpPr>
          <p:spPr>
            <a:xfrm flipH="1">
              <a:off x="5436096" y="5877272"/>
              <a:ext cx="0" cy="72008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>
              <p:custDataLst>
                <p:tags r:id="rId65"/>
              </p:custDataLst>
            </p:nvPr>
          </p:nvCxnSpPr>
          <p:spPr>
            <a:xfrm flipH="1">
              <a:off x="6012160" y="4149080"/>
              <a:ext cx="288032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66"/>
              </p:custDataLst>
            </p:nvPr>
          </p:nvCxnSpPr>
          <p:spPr>
            <a:xfrm flipH="1" flipV="1">
              <a:off x="7762930" y="3570111"/>
              <a:ext cx="1129550" cy="2905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>
              <p:custDataLst>
                <p:tags r:id="rId67"/>
              </p:custDataLst>
            </p:nvPr>
          </p:nvCxnSpPr>
          <p:spPr>
            <a:xfrm flipH="1">
              <a:off x="8172400" y="1700808"/>
              <a:ext cx="72008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>
              <p:custDataLst>
                <p:tags r:id="rId68"/>
              </p:custDataLst>
            </p:nvPr>
          </p:nvCxnSpPr>
          <p:spPr>
            <a:xfrm flipH="1">
              <a:off x="4283968" y="332656"/>
              <a:ext cx="0" cy="576064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>
              <p:custDataLst>
                <p:tags r:id="rId69"/>
              </p:custDataLst>
            </p:nvPr>
          </p:nvCxnSpPr>
          <p:spPr>
            <a:xfrm flipH="1">
              <a:off x="2483768" y="305272"/>
              <a:ext cx="0" cy="459432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>
              <p:custDataLst>
                <p:tags r:id="rId70"/>
              </p:custDataLst>
            </p:nvPr>
          </p:nvSpPr>
          <p:spPr>
            <a:xfrm>
              <a:off x="3923928" y="879103"/>
              <a:ext cx="894080" cy="4520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800" smtClean="0">
                  <a:solidFill>
                    <a:prstClr val="black"/>
                  </a:solidFill>
                  <a:latin typeface="楷体" panose="02010609060101010101" charset="-122"/>
                  <a:ea typeface="楷体" panose="02010609060101010101" charset="-122"/>
                </a:rPr>
                <a:t>加工</a:t>
              </a:r>
              <a:endParaRPr lang="zh-CN" altLang="en-US" sz="1800" smtClean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42" name="文本框 41"/>
          <p:cNvSpPr txBox="1"/>
          <p:nvPr>
            <p:custDataLst>
              <p:tags r:id="rId71"/>
            </p:custDataLst>
          </p:nvPr>
        </p:nvSpPr>
        <p:spPr>
          <a:xfrm>
            <a:off x="2386965" y="551180"/>
            <a:ext cx="7931150" cy="664845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</a:bodyPr>
          <a:lstStyle/>
          <a:p>
            <a:pPr fontAlgn="t">
              <a:lnSpc>
                <a:spcPct val="120000"/>
              </a:lnSpc>
            </a:pP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思考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·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讨论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     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+mn-ea"/>
                <a:sym typeface="Times New Roman" panose="02020603050405020304" pitchFamily="18" charset="0"/>
              </a:rPr>
              <a:t>分析某农村综合发展生态工程</a:t>
            </a:r>
            <a:endParaRPr lang="zh-CN" altLang="en-US" sz="3200" b="1" baseline="-25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楷体" panose="02010609060101010101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72"/>
            </p:custDataLst>
          </p:nvPr>
        </p:nvSpPr>
        <p:spPr>
          <a:xfrm>
            <a:off x="6727825" y="2492375"/>
            <a:ext cx="4583430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该工程提高了土地产出水平，创造了多种劳动力就业机会，增加了农民收入，促进了经济发展；同时降低了环境污染，促进了可持续发展。</a:t>
            </a:r>
            <a:endParaRPr lang="zh-CN" altLang="en-US" sz="2800">
              <a:solidFill>
                <a:srgbClr val="FF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7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2"/>
    </p:bldLst>
  </p:timing>
</p:sld>
</file>

<file path=ppt/tags/tag1.xml><?xml version="1.0" encoding="utf-8"?>
<p:tagLst xmlns:p="http://schemas.openxmlformats.org/presentationml/2006/main">
  <p:tag name="AS_UNIQUEID" val="2326"/>
</p:tagLst>
</file>

<file path=ppt/tags/tag10.xml><?xml version="1.0" encoding="utf-8"?>
<p:tagLst xmlns:p="http://schemas.openxmlformats.org/presentationml/2006/main">
  <p:tag name="AS_UNIQUEID" val="1300"/>
</p:tagLst>
</file>

<file path=ppt/tags/tag100.xml><?xml version="1.0" encoding="utf-8"?>
<p:tagLst xmlns:p="http://schemas.openxmlformats.org/presentationml/2006/main">
  <p:tag name="AS_UNIQUEID" val="2401"/>
</p:tagLst>
</file>

<file path=ppt/tags/tag101.xml><?xml version="1.0" encoding="utf-8"?>
<p:tagLst xmlns:p="http://schemas.openxmlformats.org/presentationml/2006/main">
  <p:tag name="AS_UNIQUEID" val="2402"/>
</p:tagLst>
</file>

<file path=ppt/tags/tag102.xml><?xml version="1.0" encoding="utf-8"?>
<p:tagLst xmlns:p="http://schemas.openxmlformats.org/presentationml/2006/main">
  <p:tag name="AS_UNIQUEID" val="2403"/>
</p:tagLst>
</file>

<file path=ppt/tags/tag103.xml><?xml version="1.0" encoding="utf-8"?>
<p:tagLst xmlns:p="http://schemas.openxmlformats.org/presentationml/2006/main">
  <p:tag name="AS_UNIQUEID" val="2404"/>
</p:tagLst>
</file>

<file path=ppt/tags/tag104.xml><?xml version="1.0" encoding="utf-8"?>
<p:tagLst xmlns:p="http://schemas.openxmlformats.org/presentationml/2006/main">
  <p:tag name="AS_UNIQUEID" val="2405"/>
</p:tagLst>
</file>

<file path=ppt/tags/tag105.xml><?xml version="1.0" encoding="utf-8"?>
<p:tagLst xmlns:p="http://schemas.openxmlformats.org/presentationml/2006/main">
  <p:tag name="AS_UNIQUEID" val="2406"/>
</p:tagLst>
</file>

<file path=ppt/tags/tag106.xml><?xml version="1.0" encoding="utf-8"?>
<p:tagLst xmlns:p="http://schemas.openxmlformats.org/presentationml/2006/main">
  <p:tag name="ISLIDE.ICON" val="#163895;#164804;#40786;"/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107.xml><?xml version="1.0" encoding="utf-8"?>
<p:tagLst xmlns:p="http://schemas.openxmlformats.org/presentationml/2006/main">
  <p:tag name="AS_UNIQUEID" val="2407"/>
</p:tagLst>
</file>

<file path=ppt/tags/tag108.xml><?xml version="1.0" encoding="utf-8"?>
<p:tagLst xmlns:p="http://schemas.openxmlformats.org/presentationml/2006/main">
  <p:tag name="AS_UNIQUEID" val="2408"/>
</p:tagLst>
</file>

<file path=ppt/tags/tag109.xml><?xml version="1.0" encoding="utf-8"?>
<p:tagLst xmlns:p="http://schemas.openxmlformats.org/presentationml/2006/main">
  <p:tag name="AS_UNIQUEID" val="2409"/>
</p:tagLst>
</file>

<file path=ppt/tags/tag11.xml><?xml version="1.0" encoding="utf-8"?>
<p:tagLst xmlns:p="http://schemas.openxmlformats.org/presentationml/2006/main">
  <p:tag name="AS_UNIQUEID" val="1301"/>
</p:tagLst>
</file>

<file path=ppt/tags/tag110.xml><?xml version="1.0" encoding="utf-8"?>
<p:tagLst xmlns:p="http://schemas.openxmlformats.org/presentationml/2006/main">
  <p:tag name="AS_UNIQUEID" val="2410"/>
</p:tagLst>
</file>

<file path=ppt/tags/tag111.xml><?xml version="1.0" encoding="utf-8"?>
<p:tagLst xmlns:p="http://schemas.openxmlformats.org/presentationml/2006/main">
  <p:tag name="AS_UNIQUEID" val="2411"/>
</p:tagLst>
</file>

<file path=ppt/tags/tag112.xml><?xml version="1.0" encoding="utf-8"?>
<p:tagLst xmlns:p="http://schemas.openxmlformats.org/presentationml/2006/main">
  <p:tag name="AS_UNIQUEID" val="2412"/>
</p:tagLst>
</file>

<file path=ppt/tags/tag113.xml><?xml version="1.0" encoding="utf-8"?>
<p:tagLst xmlns:p="http://schemas.openxmlformats.org/presentationml/2006/main">
  <p:tag name="AS_UNIQUEID" val="2413"/>
</p:tagLst>
</file>

<file path=ppt/tags/tag114.xml><?xml version="1.0" encoding="utf-8"?>
<p:tagLst xmlns:p="http://schemas.openxmlformats.org/presentationml/2006/main">
  <p:tag name="AS_UNIQUEID" val="2414"/>
</p:tagLst>
</file>

<file path=ppt/tags/tag115.xml><?xml version="1.0" encoding="utf-8"?>
<p:tagLst xmlns:p="http://schemas.openxmlformats.org/presentationml/2006/main">
  <p:tag name="AS_UNIQUEID" val="2415"/>
</p:tagLst>
</file>

<file path=ppt/tags/tag116.xml><?xml version="1.0" encoding="utf-8"?>
<p:tagLst xmlns:p="http://schemas.openxmlformats.org/presentationml/2006/main">
  <p:tag name="AS_UNIQUEID" val="2416"/>
</p:tagLst>
</file>

<file path=ppt/tags/tag117.xml><?xml version="1.0" encoding="utf-8"?>
<p:tagLst xmlns:p="http://schemas.openxmlformats.org/presentationml/2006/main">
  <p:tag name="AS_UNIQUEID" val="2417"/>
</p:tagLst>
</file>

<file path=ppt/tags/tag118.xml><?xml version="1.0" encoding="utf-8"?>
<p:tagLst xmlns:p="http://schemas.openxmlformats.org/presentationml/2006/main">
  <p:tag name="AS_UNIQUEID" val="2418"/>
</p:tagLst>
</file>

<file path=ppt/tags/tag119.xml><?xml version="1.0" encoding="utf-8"?>
<p:tagLst xmlns:p="http://schemas.openxmlformats.org/presentationml/2006/main">
  <p:tag name="ISLIDE.ICON" val="#163895;#164804;#40786;"/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12.xml><?xml version="1.0" encoding="utf-8"?>
<p:tagLst xmlns:p="http://schemas.openxmlformats.org/presentationml/2006/main">
  <p:tag name="AS_UNIQUEID" val="1302"/>
</p:tagLst>
</file>

<file path=ppt/tags/tag120.xml><?xml version="1.0" encoding="utf-8"?>
<p:tagLst xmlns:p="http://schemas.openxmlformats.org/presentationml/2006/main">
  <p:tag name="AS_UNIQUEID" val="2419"/>
</p:tagLst>
</file>

<file path=ppt/tags/tag121.xml><?xml version="1.0" encoding="utf-8"?>
<p:tagLst xmlns:p="http://schemas.openxmlformats.org/presentationml/2006/main">
  <p:tag name="AS_UNIQUEID" val="2420"/>
</p:tagLst>
</file>

<file path=ppt/tags/tag122.xml><?xml version="1.0" encoding="utf-8"?>
<p:tagLst xmlns:p="http://schemas.openxmlformats.org/presentationml/2006/main">
  <p:tag name="AS_UNIQUEID" val="2421"/>
</p:tagLst>
</file>

<file path=ppt/tags/tag123.xml><?xml version="1.0" encoding="utf-8"?>
<p:tagLst xmlns:p="http://schemas.openxmlformats.org/presentationml/2006/main">
  <p:tag name="AS_UNIQUEID" val="2422"/>
</p:tagLst>
</file>

<file path=ppt/tags/tag124.xml><?xml version="1.0" encoding="utf-8"?>
<p:tagLst xmlns:p="http://schemas.openxmlformats.org/presentationml/2006/main">
  <p:tag name="AS_UNIQUEID" val="2423"/>
</p:tagLst>
</file>

<file path=ppt/tags/tag125.xml><?xml version="1.0" encoding="utf-8"?>
<p:tagLst xmlns:p="http://schemas.openxmlformats.org/presentationml/2006/main">
  <p:tag name="AS_UNIQUEID" val="2424"/>
</p:tagLst>
</file>

<file path=ppt/tags/tag126.xml><?xml version="1.0" encoding="utf-8"?>
<p:tagLst xmlns:p="http://schemas.openxmlformats.org/presentationml/2006/main">
  <p:tag name="AS_UNIQUEID" val="2425"/>
</p:tagLst>
</file>

<file path=ppt/tags/tag127.xml><?xml version="1.0" encoding="utf-8"?>
<p:tagLst xmlns:p="http://schemas.openxmlformats.org/presentationml/2006/main">
  <p:tag name="AS_UNIQUEID" val="2426"/>
</p:tagLst>
</file>

<file path=ppt/tags/tag128.xml><?xml version="1.0" encoding="utf-8"?>
<p:tagLst xmlns:p="http://schemas.openxmlformats.org/presentationml/2006/main">
  <p:tag name="AS_UNIQUEID" val="2427"/>
</p:tagLst>
</file>

<file path=ppt/tags/tag129.xml><?xml version="1.0" encoding="utf-8"?>
<p:tagLst xmlns:p="http://schemas.openxmlformats.org/presentationml/2006/main">
  <p:tag name="AS_UNIQUEID" val="2428"/>
</p:tagLst>
</file>

<file path=ppt/tags/tag13.xml><?xml version="1.0" encoding="utf-8"?>
<p:tagLst xmlns:p="http://schemas.openxmlformats.org/presentationml/2006/main">
  <p:tag name="AS_UNIQUEID" val="2332"/>
</p:tagLst>
</file>

<file path=ppt/tags/tag130.xml><?xml version="1.0" encoding="utf-8"?>
<p:tagLst xmlns:p="http://schemas.openxmlformats.org/presentationml/2006/main">
  <p:tag name="AS_UNIQUEID" val="2429"/>
</p:tagLst>
</file>

<file path=ppt/tags/tag131.xml><?xml version="1.0" encoding="utf-8"?>
<p:tagLst xmlns:p="http://schemas.openxmlformats.org/presentationml/2006/main">
  <p:tag name="AS_UNIQUEID" val="2430"/>
</p:tagLst>
</file>

<file path=ppt/tags/tag132.xml><?xml version="1.0" encoding="utf-8"?>
<p:tagLst xmlns:p="http://schemas.openxmlformats.org/presentationml/2006/main">
  <p:tag name="AS_UNIQUEID" val="2431"/>
</p:tagLst>
</file>

<file path=ppt/tags/tag133.xml><?xml version="1.0" encoding="utf-8"?>
<p:tagLst xmlns:p="http://schemas.openxmlformats.org/presentationml/2006/main">
  <p:tag name="AS_UNIQUEID" val="2432"/>
</p:tagLst>
</file>

<file path=ppt/tags/tag134.xml><?xml version="1.0" encoding="utf-8"?>
<p:tagLst xmlns:p="http://schemas.openxmlformats.org/presentationml/2006/main">
  <p:tag name="AS_UNIQUEID" val="2433"/>
</p:tagLst>
</file>

<file path=ppt/tags/tag135.xml><?xml version="1.0" encoding="utf-8"?>
<p:tagLst xmlns:p="http://schemas.openxmlformats.org/presentationml/2006/main">
  <p:tag name="AS_UNIQUEID" val="2434"/>
</p:tagLst>
</file>

<file path=ppt/tags/tag136.xml><?xml version="1.0" encoding="utf-8"?>
<p:tagLst xmlns:p="http://schemas.openxmlformats.org/presentationml/2006/main">
  <p:tag name="AS_UNIQUEID" val="2435"/>
</p:tagLst>
</file>

<file path=ppt/tags/tag137.xml><?xml version="1.0" encoding="utf-8"?>
<p:tagLst xmlns:p="http://schemas.openxmlformats.org/presentationml/2006/main">
  <p:tag name="AS_UNIQUEID" val="2436"/>
</p:tagLst>
</file>

<file path=ppt/tags/tag138.xml><?xml version="1.0" encoding="utf-8"?>
<p:tagLst xmlns:p="http://schemas.openxmlformats.org/presentationml/2006/main">
  <p:tag name="AS_UNIQUEID" val="2437"/>
</p:tagLst>
</file>

<file path=ppt/tags/tag139.xml><?xml version="1.0" encoding="utf-8"?>
<p:tagLst xmlns:p="http://schemas.openxmlformats.org/presentationml/2006/main">
  <p:tag name="AS_UNIQUEID" val="2438"/>
</p:tagLst>
</file>

<file path=ppt/tags/tag14.xml><?xml version="1.0" encoding="utf-8"?>
<p:tagLst xmlns:p="http://schemas.openxmlformats.org/presentationml/2006/main">
  <p:tag name="AS_UNIQUEID" val="1424"/>
</p:tagLst>
</file>

<file path=ppt/tags/tag140.xml><?xml version="1.0" encoding="utf-8"?>
<p:tagLst xmlns:p="http://schemas.openxmlformats.org/presentationml/2006/main">
  <p:tag name="AS_UNIQUEID" val="2439"/>
</p:tagLst>
</file>

<file path=ppt/tags/tag141.xml><?xml version="1.0" encoding="utf-8"?>
<p:tagLst xmlns:p="http://schemas.openxmlformats.org/presentationml/2006/main">
  <p:tag name="AS_UNIQUEID" val="2440"/>
</p:tagLst>
</file>

<file path=ppt/tags/tag142.xml><?xml version="1.0" encoding="utf-8"?>
<p:tagLst xmlns:p="http://schemas.openxmlformats.org/presentationml/2006/main">
  <p:tag name="AS_UNIQUEID" val="2441"/>
</p:tagLst>
</file>

<file path=ppt/tags/tag143.xml><?xml version="1.0" encoding="utf-8"?>
<p:tagLst xmlns:p="http://schemas.openxmlformats.org/presentationml/2006/main">
  <p:tag name="AS_UNIQUEID" val="2442"/>
</p:tagLst>
</file>

<file path=ppt/tags/tag144.xml><?xml version="1.0" encoding="utf-8"?>
<p:tagLst xmlns:p="http://schemas.openxmlformats.org/presentationml/2006/main">
  <p:tag name="AS_UNIQUEID" val="2443"/>
</p:tagLst>
</file>

<file path=ppt/tags/tag145.xml><?xml version="1.0" encoding="utf-8"?>
<p:tagLst xmlns:p="http://schemas.openxmlformats.org/presentationml/2006/main">
  <p:tag name="AS_UNIQUEID" val="2444"/>
</p:tagLst>
</file>

<file path=ppt/tags/tag146.xml><?xml version="1.0" encoding="utf-8"?>
<p:tagLst xmlns:p="http://schemas.openxmlformats.org/presentationml/2006/main">
  <p:tag name="AS_UNIQUEID" val="2445"/>
</p:tagLst>
</file>

<file path=ppt/tags/tag147.xml><?xml version="1.0" encoding="utf-8"?>
<p:tagLst xmlns:p="http://schemas.openxmlformats.org/presentationml/2006/main">
  <p:tag name="AS_UNIQUEID" val="2446"/>
</p:tagLst>
</file>

<file path=ppt/tags/tag148.xml><?xml version="1.0" encoding="utf-8"?>
<p:tagLst xmlns:p="http://schemas.openxmlformats.org/presentationml/2006/main">
  <p:tag name="AS_UNIQUEID" val="2447"/>
</p:tagLst>
</file>

<file path=ppt/tags/tag149.xml><?xml version="1.0" encoding="utf-8"?>
<p:tagLst xmlns:p="http://schemas.openxmlformats.org/presentationml/2006/main">
  <p:tag name="AS_UNIQUEID" val="2448"/>
</p:tagLst>
</file>

<file path=ppt/tags/tag15.xml><?xml version="1.0" encoding="utf-8"?>
<p:tagLst xmlns:p="http://schemas.openxmlformats.org/presentationml/2006/main">
  <p:tag name="AS_UNIQUEID" val="1276"/>
</p:tagLst>
</file>

<file path=ppt/tags/tag150.xml><?xml version="1.0" encoding="utf-8"?>
<p:tagLst xmlns:p="http://schemas.openxmlformats.org/presentationml/2006/main">
  <p:tag name="AS_UNIQUEID" val="2449"/>
</p:tagLst>
</file>

<file path=ppt/tags/tag151.xml><?xml version="1.0" encoding="utf-8"?>
<p:tagLst xmlns:p="http://schemas.openxmlformats.org/presentationml/2006/main">
  <p:tag name="AS_UNIQUEID" val="2450"/>
</p:tagLst>
</file>

<file path=ppt/tags/tag152.xml><?xml version="1.0" encoding="utf-8"?>
<p:tagLst xmlns:p="http://schemas.openxmlformats.org/presentationml/2006/main">
  <p:tag name="AS_UNIQUEID" val="2451"/>
</p:tagLst>
</file>

<file path=ppt/tags/tag153.xml><?xml version="1.0" encoding="utf-8"?>
<p:tagLst xmlns:p="http://schemas.openxmlformats.org/presentationml/2006/main">
  <p:tag name="AS_UNIQUEID" val="2452"/>
</p:tagLst>
</file>

<file path=ppt/tags/tag154.xml><?xml version="1.0" encoding="utf-8"?>
<p:tagLst xmlns:p="http://schemas.openxmlformats.org/presentationml/2006/main">
  <p:tag name="AS_UNIQUEID" val="2453"/>
</p:tagLst>
</file>

<file path=ppt/tags/tag155.xml><?xml version="1.0" encoding="utf-8"?>
<p:tagLst xmlns:p="http://schemas.openxmlformats.org/presentationml/2006/main">
  <p:tag name="AS_UNIQUEID" val="2454"/>
</p:tagLst>
</file>

<file path=ppt/tags/tag156.xml><?xml version="1.0" encoding="utf-8"?>
<p:tagLst xmlns:p="http://schemas.openxmlformats.org/presentationml/2006/main">
  <p:tag name="AS_UNIQUEID" val="2455"/>
</p:tagLst>
</file>

<file path=ppt/tags/tag157.xml><?xml version="1.0" encoding="utf-8"?>
<p:tagLst xmlns:p="http://schemas.openxmlformats.org/presentationml/2006/main">
  <p:tag name="AS_UNIQUEID" val="2456"/>
</p:tagLst>
</file>

<file path=ppt/tags/tag158.xml><?xml version="1.0" encoding="utf-8"?>
<p:tagLst xmlns:p="http://schemas.openxmlformats.org/presentationml/2006/main">
  <p:tag name="AS_UNIQUEID" val="2457"/>
</p:tagLst>
</file>

<file path=ppt/tags/tag159.xml><?xml version="1.0" encoding="utf-8"?>
<p:tagLst xmlns:p="http://schemas.openxmlformats.org/presentationml/2006/main">
  <p:tag name="AS_UNIQUEID" val="2458"/>
</p:tagLst>
</file>

<file path=ppt/tags/tag16.xml><?xml version="1.0" encoding="utf-8"?>
<p:tagLst xmlns:p="http://schemas.openxmlformats.org/presentationml/2006/main">
  <p:tag name="AS_UNIQUEID" val="1277"/>
</p:tagLst>
</file>

<file path=ppt/tags/tag160.xml><?xml version="1.0" encoding="utf-8"?>
<p:tagLst xmlns:p="http://schemas.openxmlformats.org/presentationml/2006/main">
  <p:tag name="AS_UNIQUEID" val="2459"/>
</p:tagLst>
</file>

<file path=ppt/tags/tag161.xml><?xml version="1.0" encoding="utf-8"?>
<p:tagLst xmlns:p="http://schemas.openxmlformats.org/presentationml/2006/main">
  <p:tag name="AS_UNIQUEID" val="2460"/>
</p:tagLst>
</file>

<file path=ppt/tags/tag162.xml><?xml version="1.0" encoding="utf-8"?>
<p:tagLst xmlns:p="http://schemas.openxmlformats.org/presentationml/2006/main">
  <p:tag name="AS_UNIQUEID" val="2461"/>
</p:tagLst>
</file>

<file path=ppt/tags/tag163.xml><?xml version="1.0" encoding="utf-8"?>
<p:tagLst xmlns:p="http://schemas.openxmlformats.org/presentationml/2006/main">
  <p:tag name="AS_UNIQUEID" val="2462"/>
</p:tagLst>
</file>

<file path=ppt/tags/tag164.xml><?xml version="1.0" encoding="utf-8"?>
<p:tagLst xmlns:p="http://schemas.openxmlformats.org/presentationml/2006/main">
  <p:tag name="AS_UNIQUEID" val="2463"/>
</p:tagLst>
</file>

<file path=ppt/tags/tag165.xml><?xml version="1.0" encoding="utf-8"?>
<p:tagLst xmlns:p="http://schemas.openxmlformats.org/presentationml/2006/main">
  <p:tag name="AS_UNIQUEID" val="2464"/>
</p:tagLst>
</file>

<file path=ppt/tags/tag166.xml><?xml version="1.0" encoding="utf-8"?>
<p:tagLst xmlns:p="http://schemas.openxmlformats.org/presentationml/2006/main">
  <p:tag name="AS_UNIQUEID" val="2465"/>
</p:tagLst>
</file>

<file path=ppt/tags/tag167.xml><?xml version="1.0" encoding="utf-8"?>
<p:tagLst xmlns:p="http://schemas.openxmlformats.org/presentationml/2006/main">
  <p:tag name="AS_UNIQUEID" val="2466"/>
</p:tagLst>
</file>

<file path=ppt/tags/tag168.xml><?xml version="1.0" encoding="utf-8"?>
<p:tagLst xmlns:p="http://schemas.openxmlformats.org/presentationml/2006/main">
  <p:tag name="AS_UNIQUEID" val="2467"/>
</p:tagLst>
</file>

<file path=ppt/tags/tag169.xml><?xml version="1.0" encoding="utf-8"?>
<p:tagLst xmlns:p="http://schemas.openxmlformats.org/presentationml/2006/main">
  <p:tag name="AS_UNIQUEID" val="2468"/>
</p:tagLst>
</file>

<file path=ppt/tags/tag17.xml><?xml version="1.0" encoding="utf-8"?>
<p:tagLst xmlns:p="http://schemas.openxmlformats.org/presentationml/2006/main">
  <p:tag name="AS_UNIQUEID" val="2333"/>
</p:tagLst>
</file>

<file path=ppt/tags/tag170.xml><?xml version="1.0" encoding="utf-8"?>
<p:tagLst xmlns:p="http://schemas.openxmlformats.org/presentationml/2006/main">
  <p:tag name="AS_UNIQUEID" val="2469"/>
</p:tagLst>
</file>

<file path=ppt/tags/tag171.xml><?xml version="1.0" encoding="utf-8"?>
<p:tagLst xmlns:p="http://schemas.openxmlformats.org/presentationml/2006/main">
  <p:tag name="AS_UNIQUEID" val="2470"/>
</p:tagLst>
</file>

<file path=ppt/tags/tag172.xml><?xml version="1.0" encoding="utf-8"?>
<p:tagLst xmlns:p="http://schemas.openxmlformats.org/presentationml/2006/main">
  <p:tag name="AS_UNIQUEID" val="2471"/>
</p:tagLst>
</file>

<file path=ppt/tags/tag173.xml><?xml version="1.0" encoding="utf-8"?>
<p:tagLst xmlns:p="http://schemas.openxmlformats.org/presentationml/2006/main">
  <p:tag name="AS_UNIQUEID" val="2472"/>
</p:tagLst>
</file>

<file path=ppt/tags/tag174.xml><?xml version="1.0" encoding="utf-8"?>
<p:tagLst xmlns:p="http://schemas.openxmlformats.org/presentationml/2006/main">
  <p:tag name="AS_UNIQUEID" val="2473"/>
</p:tagLst>
</file>

<file path=ppt/tags/tag175.xml><?xml version="1.0" encoding="utf-8"?>
<p:tagLst xmlns:p="http://schemas.openxmlformats.org/presentationml/2006/main">
  <p:tag name="AS_UNIQUEID" val="2474"/>
</p:tagLst>
</file>

<file path=ppt/tags/tag176.xml><?xml version="1.0" encoding="utf-8"?>
<p:tagLst xmlns:p="http://schemas.openxmlformats.org/presentationml/2006/main">
  <p:tag name="AS_UNIQUEID" val="2475"/>
</p:tagLst>
</file>

<file path=ppt/tags/tag177.xml><?xml version="1.0" encoding="utf-8"?>
<p:tagLst xmlns:p="http://schemas.openxmlformats.org/presentationml/2006/main">
  <p:tag name="AS_UNIQUEID" val="2476"/>
</p:tagLst>
</file>

<file path=ppt/tags/tag178.xml><?xml version="1.0" encoding="utf-8"?>
<p:tagLst xmlns:p="http://schemas.openxmlformats.org/presentationml/2006/main">
  <p:tag name="AS_UNIQUEID" val="2477"/>
</p:tagLst>
</file>

<file path=ppt/tags/tag179.xml><?xml version="1.0" encoding="utf-8"?>
<p:tagLst xmlns:p="http://schemas.openxmlformats.org/presentationml/2006/main">
  <p:tag name="AS_UNIQUEID" val="2478"/>
</p:tagLst>
</file>

<file path=ppt/tags/tag18.xml><?xml version="1.0" encoding="utf-8"?>
<p:tagLst xmlns:p="http://schemas.openxmlformats.org/presentationml/2006/main">
  <p:tag name="AS_UNIQUEID" val="2334"/>
  <p:tag name="KSO_WM_UNIT_TABLE_BEAUTIFY" val="smartTable{cce79414-2659-4c12-8428-4cd4591c9725}"/>
  <p:tag name="TABLE_ENDDRAG_ORIGIN_RECT" val="937*412"/>
  <p:tag name="TABLE_ENDDRAG_RECT" val="16*46*937*412"/>
</p:tagLst>
</file>

<file path=ppt/tags/tag180.xml><?xml version="1.0" encoding="utf-8"?>
<p:tagLst xmlns:p="http://schemas.openxmlformats.org/presentationml/2006/main">
  <p:tag name="AS_UNIQUEID" val="2479"/>
</p:tagLst>
</file>

<file path=ppt/tags/tag181.xml><?xml version="1.0" encoding="utf-8"?>
<p:tagLst xmlns:p="http://schemas.openxmlformats.org/presentationml/2006/main">
  <p:tag name="AS_UNIQUEID" val="2480"/>
</p:tagLst>
</file>

<file path=ppt/tags/tag182.xml><?xml version="1.0" encoding="utf-8"?>
<p:tagLst xmlns:p="http://schemas.openxmlformats.org/presentationml/2006/main">
  <p:tag name="AS_UNIQUEID" val="2481"/>
</p:tagLst>
</file>

<file path=ppt/tags/tag183.xml><?xml version="1.0" encoding="utf-8"?>
<p:tagLst xmlns:p="http://schemas.openxmlformats.org/presentationml/2006/main">
  <p:tag name="AS_UNIQUEID" val="2482"/>
</p:tagLst>
</file>

<file path=ppt/tags/tag184.xml><?xml version="1.0" encoding="utf-8"?>
<p:tagLst xmlns:p="http://schemas.openxmlformats.org/presentationml/2006/main">
  <p:tag name="AS_UNIQUEID" val="2483"/>
</p:tagLst>
</file>

<file path=ppt/tags/tag185.xml><?xml version="1.0" encoding="utf-8"?>
<p:tagLst xmlns:p="http://schemas.openxmlformats.org/presentationml/2006/main">
  <p:tag name="AS_UNIQUEID" val="2484"/>
</p:tagLst>
</file>

<file path=ppt/tags/tag186.xml><?xml version="1.0" encoding="utf-8"?>
<p:tagLst xmlns:p="http://schemas.openxmlformats.org/presentationml/2006/main">
  <p:tag name="AS_UNIQUEID" val="2485"/>
</p:tagLst>
</file>

<file path=ppt/tags/tag187.xml><?xml version="1.0" encoding="utf-8"?>
<p:tagLst xmlns:p="http://schemas.openxmlformats.org/presentationml/2006/main">
  <p:tag name="AS_UNIQUEID" val="2486"/>
</p:tagLst>
</file>

<file path=ppt/tags/tag188.xml><?xml version="1.0" encoding="utf-8"?>
<p:tagLst xmlns:p="http://schemas.openxmlformats.org/presentationml/2006/main">
  <p:tag name="AS_UNIQUEID" val="2487"/>
</p:tagLst>
</file>

<file path=ppt/tags/tag189.xml><?xml version="1.0" encoding="utf-8"?>
<p:tagLst xmlns:p="http://schemas.openxmlformats.org/presentationml/2006/main">
  <p:tag name="AS_UNIQUEID" val="2488"/>
</p:tagLst>
</file>

<file path=ppt/tags/tag19.xml><?xml version="1.0" encoding="utf-8"?>
<p:tagLst xmlns:p="http://schemas.openxmlformats.org/presentationml/2006/main">
  <p:tag name="AS_UNIQUEID" val="2335"/>
</p:tagLst>
</file>

<file path=ppt/tags/tag190.xml><?xml version="1.0" encoding="utf-8"?>
<p:tagLst xmlns:p="http://schemas.openxmlformats.org/presentationml/2006/main">
  <p:tag name="AS_UNIQUEID" val="967"/>
  <p:tag name="KSO_WM_UNIT_TABLE_BEAUTIFY" val="smartTable{2efb6d9a-4915-421b-b9c6-d1e3798a7819}"/>
  <p:tag name="TABLE_ENDDRAG_ORIGIN_RECT" val="1309*645"/>
  <p:tag name="TABLE_ENDDRAG_RECT" val="309*248*1309*645"/>
</p:tagLst>
</file>

<file path=ppt/tags/tag191.xml><?xml version="1.0" encoding="utf-8"?>
<p:tagLst xmlns:p="http://schemas.openxmlformats.org/presentationml/2006/main">
  <p:tag name="AS_UNIQUEID" val="968"/>
</p:tagLst>
</file>

<file path=ppt/tags/tag192.xml><?xml version="1.0" encoding="utf-8"?>
<p:tagLst xmlns:p="http://schemas.openxmlformats.org/presentationml/2006/main">
  <p:tag name="AS_UNIQUEID" val="969"/>
</p:tagLst>
</file>

<file path=ppt/tags/tag193.xml><?xml version="1.0" encoding="utf-8"?>
<p:tagLst xmlns:p="http://schemas.openxmlformats.org/presentationml/2006/main">
  <p:tag name="AS_UNIQUEID" val="970"/>
</p:tagLst>
</file>

<file path=ppt/tags/tag194.xml><?xml version="1.0" encoding="utf-8"?>
<p:tagLst xmlns:p="http://schemas.openxmlformats.org/presentationml/2006/main">
  <p:tag name="ISLIDE.ICON" val="#163895;#164804;#40786;"/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195.xml><?xml version="1.0" encoding="utf-8"?>
<p:tagLst xmlns:p="http://schemas.openxmlformats.org/presentationml/2006/main">
  <p:tag name="AS_UNIQUEID" val="2489"/>
</p:tagLst>
</file>

<file path=ppt/tags/tag196.xml><?xml version="1.0" encoding="utf-8"?>
<p:tagLst xmlns:p="http://schemas.openxmlformats.org/presentationml/2006/main">
  <p:tag name="AS_UNIQUEID" val="2490"/>
</p:tagLst>
</file>

<file path=ppt/tags/tag197.xml><?xml version="1.0" encoding="utf-8"?>
<p:tagLst xmlns:p="http://schemas.openxmlformats.org/presentationml/2006/main">
  <p:tag name="AS_UNIQUEID" val="2491"/>
</p:tagLst>
</file>

<file path=ppt/tags/tag198.xml><?xml version="1.0" encoding="utf-8"?>
<p:tagLst xmlns:p="http://schemas.openxmlformats.org/presentationml/2006/main">
  <p:tag name="AS_UNIQUEID" val="2492"/>
</p:tagLst>
</file>

<file path=ppt/tags/tag199.xml><?xml version="1.0" encoding="utf-8"?>
<p:tagLst xmlns:p="http://schemas.openxmlformats.org/presentationml/2006/main">
  <p:tag name="AS_UNIQUEID" val="2493"/>
</p:tagLst>
</file>

<file path=ppt/tags/tag2.xml><?xml version="1.0" encoding="utf-8"?>
<p:tagLst xmlns:p="http://schemas.openxmlformats.org/presentationml/2006/main">
  <p:tag name="AS_UNIQUEID" val="2327"/>
</p:tagLst>
</file>

<file path=ppt/tags/tag20.xml><?xml version="1.0" encoding="utf-8"?>
<p:tagLst xmlns:p="http://schemas.openxmlformats.org/presentationml/2006/main">
  <p:tag name="AS_UNIQUEID" val="1310"/>
</p:tagLst>
</file>

<file path=ppt/tags/tag200.xml><?xml version="1.0" encoding="utf-8"?>
<p:tagLst xmlns:p="http://schemas.openxmlformats.org/presentationml/2006/main">
  <p:tag name="AS_UNIQUEID" val="2494"/>
</p:tagLst>
</file>

<file path=ppt/tags/tag201.xml><?xml version="1.0" encoding="utf-8"?>
<p:tagLst xmlns:p="http://schemas.openxmlformats.org/presentationml/2006/main">
  <p:tag name="AS_UNIQUEID" val="2495"/>
</p:tagLst>
</file>

<file path=ppt/tags/tag202.xml><?xml version="1.0" encoding="utf-8"?>
<p:tagLst xmlns:p="http://schemas.openxmlformats.org/presentationml/2006/main">
  <p:tag name="AS_UNIQUEID" val="2496"/>
</p:tagLst>
</file>

<file path=ppt/tags/tag203.xml><?xml version="1.0" encoding="utf-8"?>
<p:tagLst xmlns:p="http://schemas.openxmlformats.org/presentationml/2006/main">
  <p:tag name="AS_UNIQUEID" val="2497"/>
</p:tagLst>
</file>

<file path=ppt/tags/tag204.xml><?xml version="1.0" encoding="utf-8"?>
<p:tagLst xmlns:p="http://schemas.openxmlformats.org/presentationml/2006/main">
  <p:tag name="AS_UNIQUEID" val="2498"/>
</p:tagLst>
</file>

<file path=ppt/tags/tag205.xml><?xml version="1.0" encoding="utf-8"?>
<p:tagLst xmlns:p="http://schemas.openxmlformats.org/presentationml/2006/main">
  <p:tag name="AS_UNIQUEID" val="2499"/>
</p:tagLst>
</file>

<file path=ppt/tags/tag206.xml><?xml version="1.0" encoding="utf-8"?>
<p:tagLst xmlns:p="http://schemas.openxmlformats.org/presentationml/2006/main">
  <p:tag name="AS_UNIQUEID" val="2500"/>
</p:tagLst>
</file>

<file path=ppt/tags/tag207.xml><?xml version="1.0" encoding="utf-8"?>
<p:tagLst xmlns:p="http://schemas.openxmlformats.org/presentationml/2006/main">
  <p:tag name="AS_UNIQUEID" val="2501"/>
</p:tagLst>
</file>

<file path=ppt/tags/tag208.xml><?xml version="1.0" encoding="utf-8"?>
<p:tagLst xmlns:p="http://schemas.openxmlformats.org/presentationml/2006/main">
  <p:tag name="AS_UNIQUEID" val="2502"/>
</p:tagLst>
</file>

<file path=ppt/tags/tag209.xml><?xml version="1.0" encoding="utf-8"?>
<p:tagLst xmlns:p="http://schemas.openxmlformats.org/presentationml/2006/main">
  <p:tag name="AS_UNIQUEID" val="2503"/>
</p:tagLst>
</file>

<file path=ppt/tags/tag21.xml><?xml version="1.0" encoding="utf-8"?>
<p:tagLst xmlns:p="http://schemas.openxmlformats.org/presentationml/2006/main">
  <p:tag name="AS_UNIQUEID" val="423"/>
</p:tagLst>
</file>

<file path=ppt/tags/tag210.xml><?xml version="1.0" encoding="utf-8"?>
<p:tagLst xmlns:p="http://schemas.openxmlformats.org/presentationml/2006/main">
  <p:tag name="AS_UNIQUEID" val="2504"/>
</p:tagLst>
</file>

<file path=ppt/tags/tag211.xml><?xml version="1.0" encoding="utf-8"?>
<p:tagLst xmlns:p="http://schemas.openxmlformats.org/presentationml/2006/main">
  <p:tag name="AS_UNIQUEID" val="2505"/>
</p:tagLst>
</file>

<file path=ppt/tags/tag212.xml><?xml version="1.0" encoding="utf-8"?>
<p:tagLst xmlns:p="http://schemas.openxmlformats.org/presentationml/2006/main">
  <p:tag name="AS_UNIQUEID" val="2506"/>
</p:tagLst>
</file>

<file path=ppt/tags/tag213.xml><?xml version="1.0" encoding="utf-8"?>
<p:tagLst xmlns:p="http://schemas.openxmlformats.org/presentationml/2006/main">
  <p:tag name="AS_UNIQUEID" val="2507"/>
</p:tagLst>
</file>

<file path=ppt/tags/tag214.xml><?xml version="1.0" encoding="utf-8"?>
<p:tagLst xmlns:p="http://schemas.openxmlformats.org/presentationml/2006/main">
  <p:tag name="AS_UNIQUEID" val="2508"/>
</p:tagLst>
</file>

<file path=ppt/tags/tag215.xml><?xml version="1.0" encoding="utf-8"?>
<p:tagLst xmlns:p="http://schemas.openxmlformats.org/presentationml/2006/main">
  <p:tag name="AS_UNIQUEID" val="2509"/>
</p:tagLst>
</file>

<file path=ppt/tags/tag216.xml><?xml version="1.0" encoding="utf-8"?>
<p:tagLst xmlns:p="http://schemas.openxmlformats.org/presentationml/2006/main">
  <p:tag name="AS_UNIQUEID" val="2510"/>
</p:tagLst>
</file>

<file path=ppt/tags/tag217.xml><?xml version="1.0" encoding="utf-8"?>
<p:tagLst xmlns:p="http://schemas.openxmlformats.org/presentationml/2006/main">
  <p:tag name="AS_UNIQUEID" val="2511"/>
</p:tagLst>
</file>

<file path=ppt/tags/tag218.xml><?xml version="1.0" encoding="utf-8"?>
<p:tagLst xmlns:p="http://schemas.openxmlformats.org/presentationml/2006/main">
  <p:tag name="AS_UNIQUEID" val="2512"/>
</p:tagLst>
</file>

<file path=ppt/tags/tag219.xml><?xml version="1.0" encoding="utf-8"?>
<p:tagLst xmlns:p="http://schemas.openxmlformats.org/presentationml/2006/main">
  <p:tag name="AS_UNIQUEID" val="2513"/>
</p:tagLst>
</file>

<file path=ppt/tags/tag22.xml><?xml version="1.0" encoding="utf-8"?>
<p:tagLst xmlns:p="http://schemas.openxmlformats.org/presentationml/2006/main">
  <p:tag name="AS_UNIQUEID" val="423"/>
</p:tagLst>
</file>

<file path=ppt/tags/tag220.xml><?xml version="1.0" encoding="utf-8"?>
<p:tagLst xmlns:p="http://schemas.openxmlformats.org/presentationml/2006/main">
  <p:tag name="AS_UNIQUEID" val="2514"/>
</p:tagLst>
</file>

<file path=ppt/tags/tag221.xml><?xml version="1.0" encoding="utf-8"?>
<p:tagLst xmlns:p="http://schemas.openxmlformats.org/presentationml/2006/main">
  <p:tag name="AS_UNIQUEID" val="2515"/>
</p:tagLst>
</file>

<file path=ppt/tags/tag222.xml><?xml version="1.0" encoding="utf-8"?>
<p:tagLst xmlns:p="http://schemas.openxmlformats.org/presentationml/2006/main">
  <p:tag name="AS_UNIQUEID" val="2516"/>
</p:tagLst>
</file>

<file path=ppt/tags/tag223.xml><?xml version="1.0" encoding="utf-8"?>
<p:tagLst xmlns:p="http://schemas.openxmlformats.org/presentationml/2006/main">
  <p:tag name="AS_UNIQUEID" val="2517"/>
</p:tagLst>
</file>

<file path=ppt/tags/tag224.xml><?xml version="1.0" encoding="utf-8"?>
<p:tagLst xmlns:p="http://schemas.openxmlformats.org/presentationml/2006/main">
  <p:tag name="AS_UNIQUEID" val="2518"/>
</p:tagLst>
</file>

<file path=ppt/tags/tag225.xml><?xml version="1.0" encoding="utf-8"?>
<p:tagLst xmlns:p="http://schemas.openxmlformats.org/presentationml/2006/main">
  <p:tag name="AS_UNIQUEID" val="2519"/>
</p:tagLst>
</file>

<file path=ppt/tags/tag226.xml><?xml version="1.0" encoding="utf-8"?>
<p:tagLst xmlns:p="http://schemas.openxmlformats.org/presentationml/2006/main">
  <p:tag name="AS_UNIQUEID" val="2520"/>
</p:tagLst>
</file>

<file path=ppt/tags/tag227.xml><?xml version="1.0" encoding="utf-8"?>
<p:tagLst xmlns:p="http://schemas.openxmlformats.org/presentationml/2006/main">
  <p:tag name="AS_UNIQUEID" val="2521"/>
</p:tagLst>
</file>

<file path=ppt/tags/tag228.xml><?xml version="1.0" encoding="utf-8"?>
<p:tagLst xmlns:p="http://schemas.openxmlformats.org/presentationml/2006/main">
  <p:tag name="AS_UNIQUEID" val="2522"/>
</p:tagLst>
</file>

<file path=ppt/tags/tag229.xml><?xml version="1.0" encoding="utf-8"?>
<p:tagLst xmlns:p="http://schemas.openxmlformats.org/presentationml/2006/main">
  <p:tag name="AS_UNIQUEID" val="2523"/>
</p:tagLst>
</file>

<file path=ppt/tags/tag23.xml><?xml version="1.0" encoding="utf-8"?>
<p:tagLst xmlns:p="http://schemas.openxmlformats.org/presentationml/2006/main">
  <p:tag name="AS_UNIQUEID" val="738"/>
</p:tagLst>
</file>

<file path=ppt/tags/tag230.xml><?xml version="1.0" encoding="utf-8"?>
<p:tagLst xmlns:p="http://schemas.openxmlformats.org/presentationml/2006/main">
  <p:tag name="AS_UNIQUEID" val="2524"/>
</p:tagLst>
</file>

<file path=ppt/tags/tag231.xml><?xml version="1.0" encoding="utf-8"?>
<p:tagLst xmlns:p="http://schemas.openxmlformats.org/presentationml/2006/main">
  <p:tag name="AS_UNIQUEID" val="2525"/>
</p:tagLst>
</file>

<file path=ppt/tags/tag232.xml><?xml version="1.0" encoding="utf-8"?>
<p:tagLst xmlns:p="http://schemas.openxmlformats.org/presentationml/2006/main">
  <p:tag name="AS_UNIQUEID" val="2526"/>
</p:tagLst>
</file>

<file path=ppt/tags/tag233.xml><?xml version="1.0" encoding="utf-8"?>
<p:tagLst xmlns:p="http://schemas.openxmlformats.org/presentationml/2006/main">
  <p:tag name="AS_UNIQUEID" val="2527"/>
</p:tagLst>
</file>

<file path=ppt/tags/tag234.xml><?xml version="1.0" encoding="utf-8"?>
<p:tagLst xmlns:p="http://schemas.openxmlformats.org/presentationml/2006/main">
  <p:tag name="AS_UNIQUEID" val="2528"/>
</p:tagLst>
</file>

<file path=ppt/tags/tag235.xml><?xml version="1.0" encoding="utf-8"?>
<p:tagLst xmlns:p="http://schemas.openxmlformats.org/presentationml/2006/main">
  <p:tag name="AS_UNIQUEID" val="2529"/>
</p:tagLst>
</file>

<file path=ppt/tags/tag236.xml><?xml version="1.0" encoding="utf-8"?>
<p:tagLst xmlns:p="http://schemas.openxmlformats.org/presentationml/2006/main">
  <p:tag name="AS_UNIQUEID" val="2530"/>
</p:tagLst>
</file>

<file path=ppt/tags/tag237.xml><?xml version="1.0" encoding="utf-8"?>
<p:tagLst xmlns:p="http://schemas.openxmlformats.org/presentationml/2006/main">
  <p:tag name="AS_UNIQUEID" val="2531"/>
</p:tagLst>
</file>

<file path=ppt/tags/tag238.xml><?xml version="1.0" encoding="utf-8"?>
<p:tagLst xmlns:p="http://schemas.openxmlformats.org/presentationml/2006/main">
  <p:tag name="AS_UNIQUEID" val="2532"/>
</p:tagLst>
</file>

<file path=ppt/tags/tag239.xml><?xml version="1.0" encoding="utf-8"?>
<p:tagLst xmlns:p="http://schemas.openxmlformats.org/presentationml/2006/main">
  <p:tag name="AS_UNIQUEID" val="2533"/>
</p:tagLst>
</file>

<file path=ppt/tags/tag24.xml><?xml version="1.0" encoding="utf-8"?>
<p:tagLst xmlns:p="http://schemas.openxmlformats.org/presentationml/2006/main">
  <p:tag name="AS_UNIQUEID" val="2336"/>
</p:tagLst>
</file>

<file path=ppt/tags/tag240.xml><?xml version="1.0" encoding="utf-8"?>
<p:tagLst xmlns:p="http://schemas.openxmlformats.org/presentationml/2006/main">
  <p:tag name="AS_UNIQUEID" val="2534"/>
</p:tagLst>
</file>

<file path=ppt/tags/tag241.xml><?xml version="1.0" encoding="utf-8"?>
<p:tagLst xmlns:p="http://schemas.openxmlformats.org/presentationml/2006/main">
  <p:tag name="AS_UNIQUEID" val="2535"/>
</p:tagLst>
</file>

<file path=ppt/tags/tag242.xml><?xml version="1.0" encoding="utf-8"?>
<p:tagLst xmlns:p="http://schemas.openxmlformats.org/presentationml/2006/main">
  <p:tag name="AS_UNIQUEID" val="2536"/>
</p:tagLst>
</file>

<file path=ppt/tags/tag243.xml><?xml version="1.0" encoding="utf-8"?>
<p:tagLst xmlns:p="http://schemas.openxmlformats.org/presentationml/2006/main">
  <p:tag name="AS_UNIQUEID" val="2537"/>
</p:tagLst>
</file>

<file path=ppt/tags/tag244.xml><?xml version="1.0" encoding="utf-8"?>
<p:tagLst xmlns:p="http://schemas.openxmlformats.org/presentationml/2006/main">
  <p:tag name="AS_UNIQUEID" val="2538"/>
</p:tagLst>
</file>

<file path=ppt/tags/tag245.xml><?xml version="1.0" encoding="utf-8"?>
<p:tagLst xmlns:p="http://schemas.openxmlformats.org/presentationml/2006/main">
  <p:tag name="AS_UNIQUEID" val="2539"/>
</p:tagLst>
</file>

<file path=ppt/tags/tag246.xml><?xml version="1.0" encoding="utf-8"?>
<p:tagLst xmlns:p="http://schemas.openxmlformats.org/presentationml/2006/main">
  <p:tag name="AS_UNIQUEID" val="2540"/>
</p:tagLst>
</file>

<file path=ppt/tags/tag247.xml><?xml version="1.0" encoding="utf-8"?>
<p:tagLst xmlns:p="http://schemas.openxmlformats.org/presentationml/2006/main">
  <p:tag name="AS_UNIQUEID" val="2541"/>
</p:tagLst>
</file>

<file path=ppt/tags/tag248.xml><?xml version="1.0" encoding="utf-8"?>
<p:tagLst xmlns:p="http://schemas.openxmlformats.org/presentationml/2006/main">
  <p:tag name="AS_UNIQUEID" val="2542"/>
</p:tagLst>
</file>

<file path=ppt/tags/tag249.xml><?xml version="1.0" encoding="utf-8"?>
<p:tagLst xmlns:p="http://schemas.openxmlformats.org/presentationml/2006/main">
  <p:tag name="AS_UNIQUEID" val="2543"/>
</p:tagLst>
</file>

<file path=ppt/tags/tag25.xml><?xml version="1.0" encoding="utf-8"?>
<p:tagLst xmlns:p="http://schemas.openxmlformats.org/presentationml/2006/main">
  <p:tag name="AS_UNIQUEID" val="1012"/>
</p:tagLst>
</file>

<file path=ppt/tags/tag250.xml><?xml version="1.0" encoding="utf-8"?>
<p:tagLst xmlns:p="http://schemas.openxmlformats.org/presentationml/2006/main">
  <p:tag name="AS_UNIQUEID" val="2544"/>
</p:tagLst>
</file>

<file path=ppt/tags/tag251.xml><?xml version="1.0" encoding="utf-8"?>
<p:tagLst xmlns:p="http://schemas.openxmlformats.org/presentationml/2006/main">
  <p:tag name="AS_UNIQUEID" val="2545"/>
</p:tagLst>
</file>

<file path=ppt/tags/tag252.xml><?xml version="1.0" encoding="utf-8"?>
<p:tagLst xmlns:p="http://schemas.openxmlformats.org/presentationml/2006/main">
  <p:tag name="AS_UNIQUEID" val="2546"/>
</p:tagLst>
</file>

<file path=ppt/tags/tag253.xml><?xml version="1.0" encoding="utf-8"?>
<p:tagLst xmlns:p="http://schemas.openxmlformats.org/presentationml/2006/main">
  <p:tag name="AS_UNIQUEID" val="2547"/>
</p:tagLst>
</file>

<file path=ppt/tags/tag254.xml><?xml version="1.0" encoding="utf-8"?>
<p:tagLst xmlns:p="http://schemas.openxmlformats.org/presentationml/2006/main">
  <p:tag name="AS_UNIQUEID" val="2548"/>
</p:tagLst>
</file>

<file path=ppt/tags/tag255.xml><?xml version="1.0" encoding="utf-8"?>
<p:tagLst xmlns:p="http://schemas.openxmlformats.org/presentationml/2006/main">
  <p:tag name="AS_UNIQUEID" val="2549"/>
</p:tagLst>
</file>

<file path=ppt/tags/tag256.xml><?xml version="1.0" encoding="utf-8"?>
<p:tagLst xmlns:p="http://schemas.openxmlformats.org/presentationml/2006/main">
  <p:tag name="AS_UNIQUEID" val="2550"/>
</p:tagLst>
</file>

<file path=ppt/tags/tag257.xml><?xml version="1.0" encoding="utf-8"?>
<p:tagLst xmlns:p="http://schemas.openxmlformats.org/presentationml/2006/main">
  <p:tag name="AS_UNIQUEID" val="2551"/>
</p:tagLst>
</file>

<file path=ppt/tags/tag258.xml><?xml version="1.0" encoding="utf-8"?>
<p:tagLst xmlns:p="http://schemas.openxmlformats.org/presentationml/2006/main">
  <p:tag name="AS_UNIQUEID" val="2552"/>
</p:tagLst>
</file>

<file path=ppt/tags/tag259.xml><?xml version="1.0" encoding="utf-8"?>
<p:tagLst xmlns:p="http://schemas.openxmlformats.org/presentationml/2006/main">
  <p:tag name="AS_UNIQUEID" val="2553"/>
</p:tagLst>
</file>

<file path=ppt/tags/tag26.xml><?xml version="1.0" encoding="utf-8"?>
<p:tagLst xmlns:p="http://schemas.openxmlformats.org/presentationml/2006/main">
  <p:tag name="AS_UNIQUEID" val="1014"/>
</p:tagLst>
</file>

<file path=ppt/tags/tag260.xml><?xml version="1.0" encoding="utf-8"?>
<p:tagLst xmlns:p="http://schemas.openxmlformats.org/presentationml/2006/main">
  <p:tag name="AS_UNIQUEID" val="2554"/>
</p:tagLst>
</file>

<file path=ppt/tags/tag261.xml><?xml version="1.0" encoding="utf-8"?>
<p:tagLst xmlns:p="http://schemas.openxmlformats.org/presentationml/2006/main">
  <p:tag name="AS_UNIQUEID" val="2555"/>
</p:tagLst>
</file>

<file path=ppt/tags/tag262.xml><?xml version="1.0" encoding="utf-8"?>
<p:tagLst xmlns:p="http://schemas.openxmlformats.org/presentationml/2006/main">
  <p:tag name="AS_UNIQUEID" val="2556"/>
</p:tagLst>
</file>

<file path=ppt/tags/tag263.xml><?xml version="1.0" encoding="utf-8"?>
<p:tagLst xmlns:p="http://schemas.openxmlformats.org/presentationml/2006/main">
  <p:tag name="AS_UNIQUEID" val="2557"/>
</p:tagLst>
</file>

<file path=ppt/tags/tag264.xml><?xml version="1.0" encoding="utf-8"?>
<p:tagLst xmlns:p="http://schemas.openxmlformats.org/presentationml/2006/main">
  <p:tag name="AS_UNIQUEID" val="2558"/>
</p:tagLst>
</file>

<file path=ppt/tags/tag265.xml><?xml version="1.0" encoding="utf-8"?>
<p:tagLst xmlns:p="http://schemas.openxmlformats.org/presentationml/2006/main">
  <p:tag name="AS_UNIQUEID" val="2559"/>
</p:tagLst>
</file>

<file path=ppt/tags/tag266.xml><?xml version="1.0" encoding="utf-8"?>
<p:tagLst xmlns:p="http://schemas.openxmlformats.org/presentationml/2006/main">
  <p:tag name="ISLIDE.ICON" val="#163895;#164804;#40786;"/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267.xml><?xml version="1.0" encoding="utf-8"?>
<p:tagLst xmlns:p="http://schemas.openxmlformats.org/presentationml/2006/main">
  <p:tag name="AS_UNIQUEID" val="2560"/>
</p:tagLst>
</file>

<file path=ppt/tags/tag268.xml><?xml version="1.0" encoding="utf-8"?>
<p:tagLst xmlns:p="http://schemas.openxmlformats.org/presentationml/2006/main">
  <p:tag name="AS_UNIQUEID" val="2561"/>
</p:tagLst>
</file>

<file path=ppt/tags/tag269.xml><?xml version="1.0" encoding="utf-8"?>
<p:tagLst xmlns:p="http://schemas.openxmlformats.org/presentationml/2006/main">
  <p:tag name="AS_UNIQUEID" val="2562"/>
</p:tagLst>
</file>

<file path=ppt/tags/tag27.xml><?xml version="1.0" encoding="utf-8"?>
<p:tagLst xmlns:p="http://schemas.openxmlformats.org/presentationml/2006/main">
  <p:tag name="AS_UNIQUEID" val="1015"/>
</p:tagLst>
</file>

<file path=ppt/tags/tag270.xml><?xml version="1.0" encoding="utf-8"?>
<p:tagLst xmlns:p="http://schemas.openxmlformats.org/presentationml/2006/main">
  <p:tag name="AS_UNIQUEID" val="2563"/>
</p:tagLst>
</file>

<file path=ppt/tags/tag271.xml><?xml version="1.0" encoding="utf-8"?>
<p:tagLst xmlns:p="http://schemas.openxmlformats.org/presentationml/2006/main">
  <p:tag name="AS_UNIQUEID" val="2564"/>
</p:tagLst>
</file>

<file path=ppt/tags/tag272.xml><?xml version="1.0" encoding="utf-8"?>
<p:tagLst xmlns:p="http://schemas.openxmlformats.org/presentationml/2006/main">
  <p:tag name="AS_UNIQUEID" val="2565"/>
</p:tagLst>
</file>

<file path=ppt/tags/tag273.xml><?xml version="1.0" encoding="utf-8"?>
<p:tagLst xmlns:p="http://schemas.openxmlformats.org/presentationml/2006/main">
  <p:tag name="AS_UNIQUEID" val="2566"/>
</p:tagLst>
</file>

<file path=ppt/tags/tag274.xml><?xml version="1.0" encoding="utf-8"?>
<p:tagLst xmlns:p="http://schemas.openxmlformats.org/presentationml/2006/main">
  <p:tag name="AS_UNIQUEID" val="2567"/>
</p:tagLst>
</file>

<file path=ppt/tags/tag275.xml><?xml version="1.0" encoding="utf-8"?>
<p:tagLst xmlns:p="http://schemas.openxmlformats.org/presentationml/2006/main">
  <p:tag name="AS_UNIQUEID" val="2568"/>
</p:tagLst>
</file>

<file path=ppt/tags/tag276.xml><?xml version="1.0" encoding="utf-8"?>
<p:tagLst xmlns:p="http://schemas.openxmlformats.org/presentationml/2006/main">
  <p:tag name="AS_UNIQUEID" val="2569"/>
</p:tagLst>
</file>

<file path=ppt/tags/tag277.xml><?xml version="1.0" encoding="utf-8"?>
<p:tagLst xmlns:p="http://schemas.openxmlformats.org/presentationml/2006/main">
  <p:tag name="AS_UNIQUEID" val="2570"/>
</p:tagLst>
</file>

<file path=ppt/tags/tag278.xml><?xml version="1.0" encoding="utf-8"?>
<p:tagLst xmlns:p="http://schemas.openxmlformats.org/presentationml/2006/main">
  <p:tag name="AS_UNIQUEID" val="2571"/>
</p:tagLst>
</file>

<file path=ppt/tags/tag279.xml><?xml version="1.0" encoding="utf-8"?>
<p:tagLst xmlns:p="http://schemas.openxmlformats.org/presentationml/2006/main">
  <p:tag name="AS_UNIQUEID" val="2572"/>
</p:tagLst>
</file>

<file path=ppt/tags/tag28.xml><?xml version="1.0" encoding="utf-8"?>
<p:tagLst xmlns:p="http://schemas.openxmlformats.org/presentationml/2006/main">
  <p:tag name="AS_UNIQUEID" val="1016"/>
</p:tagLst>
</file>

<file path=ppt/tags/tag280.xml><?xml version="1.0" encoding="utf-8"?>
<p:tagLst xmlns:p="http://schemas.openxmlformats.org/presentationml/2006/main">
  <p:tag name="AS_UNIQUEID" val="2573"/>
</p:tagLst>
</file>

<file path=ppt/tags/tag281.xml><?xml version="1.0" encoding="utf-8"?>
<p:tagLst xmlns:p="http://schemas.openxmlformats.org/presentationml/2006/main">
  <p:tag name="AS_UNIQUEID" val="2574"/>
</p:tagLst>
</file>

<file path=ppt/tags/tag282.xml><?xml version="1.0" encoding="utf-8"?>
<p:tagLst xmlns:p="http://schemas.openxmlformats.org/presentationml/2006/main">
  <p:tag name="AS_UNIQUEID" val="2575"/>
</p:tagLst>
</file>

<file path=ppt/tags/tag283.xml><?xml version="1.0" encoding="utf-8"?>
<p:tagLst xmlns:p="http://schemas.openxmlformats.org/presentationml/2006/main">
  <p:tag name="AS_UNIQUEID" val="2576"/>
</p:tagLst>
</file>

<file path=ppt/tags/tag284.xml><?xml version="1.0" encoding="utf-8"?>
<p:tagLst xmlns:p="http://schemas.openxmlformats.org/presentationml/2006/main">
  <p:tag name="AS_UNIQUEID" val="2577"/>
</p:tagLst>
</file>

<file path=ppt/tags/tag285.xml><?xml version="1.0" encoding="utf-8"?>
<p:tagLst xmlns:p="http://schemas.openxmlformats.org/presentationml/2006/main">
  <p:tag name="AS_UNIQUEID" val="2578"/>
</p:tagLst>
</file>

<file path=ppt/tags/tag286.xml><?xml version="1.0" encoding="utf-8"?>
<p:tagLst xmlns:p="http://schemas.openxmlformats.org/presentationml/2006/main">
  <p:tag name="AS_UNIQUEID" val="2579"/>
</p:tagLst>
</file>

<file path=ppt/tags/tag287.xml><?xml version="1.0" encoding="utf-8"?>
<p:tagLst xmlns:p="http://schemas.openxmlformats.org/presentationml/2006/main">
  <p:tag name="AS_UNIQUEID" val="2580"/>
</p:tagLst>
</file>

<file path=ppt/tags/tag288.xml><?xml version="1.0" encoding="utf-8"?>
<p:tagLst xmlns:p="http://schemas.openxmlformats.org/presentationml/2006/main">
  <p:tag name="AS_UNIQUEID" val="2581"/>
</p:tagLst>
</file>

<file path=ppt/tags/tag289.xml><?xml version="1.0" encoding="utf-8"?>
<p:tagLst xmlns:p="http://schemas.openxmlformats.org/presentationml/2006/main">
  <p:tag name="AS_UNIQUEID" val="2582"/>
</p:tagLst>
</file>

<file path=ppt/tags/tag29.xml><?xml version="1.0" encoding="utf-8"?>
<p:tagLst xmlns:p="http://schemas.openxmlformats.org/presentationml/2006/main">
  <p:tag name="AS_UNIQUEID" val="1017"/>
</p:tagLst>
</file>

<file path=ppt/tags/tag290.xml><?xml version="1.0" encoding="utf-8"?>
<p:tagLst xmlns:p="http://schemas.openxmlformats.org/presentationml/2006/main">
  <p:tag name="AS_UNIQUEID" val="2583"/>
</p:tagLst>
</file>

<file path=ppt/tags/tag291.xml><?xml version="1.0" encoding="utf-8"?>
<p:tagLst xmlns:p="http://schemas.openxmlformats.org/presentationml/2006/main">
  <p:tag name="AS_UNIQUEID" val="2584"/>
</p:tagLst>
</file>

<file path=ppt/tags/tag292.xml><?xml version="1.0" encoding="utf-8"?>
<p:tagLst xmlns:p="http://schemas.openxmlformats.org/presentationml/2006/main">
  <p:tag name="AS_UNIQUEID" val="2585"/>
</p:tagLst>
</file>

<file path=ppt/tags/tag293.xml><?xml version="1.0" encoding="utf-8"?>
<p:tagLst xmlns:p="http://schemas.openxmlformats.org/presentationml/2006/main">
  <p:tag name="AS_UNIQUEID" val="2586"/>
</p:tagLst>
</file>

<file path=ppt/tags/tag294.xml><?xml version="1.0" encoding="utf-8"?>
<p:tagLst xmlns:p="http://schemas.openxmlformats.org/presentationml/2006/main">
  <p:tag name="AS_UNIQUEID" val="2587"/>
</p:tagLst>
</file>

<file path=ppt/tags/tag295.xml><?xml version="1.0" encoding="utf-8"?>
<p:tagLst xmlns:p="http://schemas.openxmlformats.org/presentationml/2006/main">
  <p:tag name="AS_UNIQUEID" val="2588"/>
</p:tagLst>
</file>

<file path=ppt/tags/tag296.xml><?xml version="1.0" encoding="utf-8"?>
<p:tagLst xmlns:p="http://schemas.openxmlformats.org/presentationml/2006/main">
  <p:tag name="AS_UNIQUEID" val="2589"/>
</p:tagLst>
</file>

<file path=ppt/tags/tag297.xml><?xml version="1.0" encoding="utf-8"?>
<p:tagLst xmlns:p="http://schemas.openxmlformats.org/presentationml/2006/main">
  <p:tag name="AS_UNIQUEID" val="2590"/>
</p:tagLst>
</file>

<file path=ppt/tags/tag298.xml><?xml version="1.0" encoding="utf-8"?>
<p:tagLst xmlns:p="http://schemas.openxmlformats.org/presentationml/2006/main">
  <p:tag name="AS_UNIQUEID" val="2591"/>
</p:tagLst>
</file>

<file path=ppt/tags/tag299.xml><?xml version="1.0" encoding="utf-8"?>
<p:tagLst xmlns:p="http://schemas.openxmlformats.org/presentationml/2006/main">
  <p:tag name="AS_UNIQUEID" val="2592"/>
</p:tagLst>
</file>

<file path=ppt/tags/tag3.xml><?xml version="1.0" encoding="utf-8"?>
<p:tagLst xmlns:p="http://schemas.openxmlformats.org/presentationml/2006/main">
  <p:tag name="AS_UNIQUEID" val="2328"/>
</p:tagLst>
</file>

<file path=ppt/tags/tag30.xml><?xml version="1.0" encoding="utf-8"?>
<p:tagLst xmlns:p="http://schemas.openxmlformats.org/presentationml/2006/main">
  <p:tag name="AS_UNIQUEID" val="1018"/>
</p:tagLst>
</file>

<file path=ppt/tags/tag300.xml><?xml version="1.0" encoding="utf-8"?>
<p:tagLst xmlns:p="http://schemas.openxmlformats.org/presentationml/2006/main">
  <p:tag name="AS_UNIQUEID" val="2593"/>
</p:tagLst>
</file>

<file path=ppt/tags/tag301.xml><?xml version="1.0" encoding="utf-8"?>
<p:tagLst xmlns:p="http://schemas.openxmlformats.org/presentationml/2006/main">
  <p:tag name="AS_UNIQUEID" val="2594"/>
</p:tagLst>
</file>

<file path=ppt/tags/tag302.xml><?xml version="1.0" encoding="utf-8"?>
<p:tagLst xmlns:p="http://schemas.openxmlformats.org/presentationml/2006/main">
  <p:tag name="AS_UNIQUEID" val="2595"/>
</p:tagLst>
</file>

<file path=ppt/tags/tag303.xml><?xml version="1.0" encoding="utf-8"?>
<p:tagLst xmlns:p="http://schemas.openxmlformats.org/presentationml/2006/main">
  <p:tag name="AS_UNIQUEID" val="2596"/>
</p:tagLst>
</file>

<file path=ppt/tags/tag304.xml><?xml version="1.0" encoding="utf-8"?>
<p:tagLst xmlns:p="http://schemas.openxmlformats.org/presentationml/2006/main">
  <p:tag name="AS_UNIQUEID" val="2597"/>
</p:tagLst>
</file>

<file path=ppt/tags/tag305.xml><?xml version="1.0" encoding="utf-8"?>
<p:tagLst xmlns:p="http://schemas.openxmlformats.org/presentationml/2006/main">
  <p:tag name="AS_UNIQUEID" val="2598"/>
</p:tagLst>
</file>

<file path=ppt/tags/tag306.xml><?xml version="1.0" encoding="utf-8"?>
<p:tagLst xmlns:p="http://schemas.openxmlformats.org/presentationml/2006/main">
  <p:tag name="AS_UNIQUEID" val="2599"/>
</p:tagLst>
</file>

<file path=ppt/tags/tag307.xml><?xml version="1.0" encoding="utf-8"?>
<p:tagLst xmlns:p="http://schemas.openxmlformats.org/presentationml/2006/main">
  <p:tag name="AS_UNIQUEID" val="2600"/>
</p:tagLst>
</file>

<file path=ppt/tags/tag308.xml><?xml version="1.0" encoding="utf-8"?>
<p:tagLst xmlns:p="http://schemas.openxmlformats.org/presentationml/2006/main">
  <p:tag name="AS_UNIQUEID" val="2601"/>
</p:tagLst>
</file>

<file path=ppt/tags/tag309.xml><?xml version="1.0" encoding="utf-8"?>
<p:tagLst xmlns:p="http://schemas.openxmlformats.org/presentationml/2006/main">
  <p:tag name="AS_UNIQUEID" val="2602"/>
</p:tagLst>
</file>

<file path=ppt/tags/tag31.xml><?xml version="1.0" encoding="utf-8"?>
<p:tagLst xmlns:p="http://schemas.openxmlformats.org/presentationml/2006/main">
  <p:tag name="AS_UNIQUEID" val="1025"/>
</p:tagLst>
</file>

<file path=ppt/tags/tag310.xml><?xml version="1.0" encoding="utf-8"?>
<p:tagLst xmlns:p="http://schemas.openxmlformats.org/presentationml/2006/main">
  <p:tag name="AS_UNIQUEID" val="2603"/>
</p:tagLst>
</file>

<file path=ppt/tags/tag311.xml><?xml version="1.0" encoding="utf-8"?>
<p:tagLst xmlns:p="http://schemas.openxmlformats.org/presentationml/2006/main">
  <p:tag name="AS_UNIQUEID" val="2604"/>
</p:tagLst>
</file>

<file path=ppt/tags/tag312.xml><?xml version="1.0" encoding="utf-8"?>
<p:tagLst xmlns:p="http://schemas.openxmlformats.org/presentationml/2006/main">
  <p:tag name="AS_UNIQUEID" val="2605"/>
</p:tagLst>
</file>

<file path=ppt/tags/tag313.xml><?xml version="1.0" encoding="utf-8"?>
<p:tagLst xmlns:p="http://schemas.openxmlformats.org/presentationml/2006/main">
  <p:tag name="AS_UNIQUEID" val="2606"/>
</p:tagLst>
</file>

<file path=ppt/tags/tag314.xml><?xml version="1.0" encoding="utf-8"?>
<p:tagLst xmlns:p="http://schemas.openxmlformats.org/presentationml/2006/main">
  <p:tag name="AS_UNIQUEID" val="2607"/>
</p:tagLst>
</file>

<file path=ppt/tags/tag315.xml><?xml version="1.0" encoding="utf-8"?>
<p:tagLst xmlns:p="http://schemas.openxmlformats.org/presentationml/2006/main">
  <p:tag name="AS_UNIQUEID" val="2608"/>
</p:tagLst>
</file>

<file path=ppt/tags/tag316.xml><?xml version="1.0" encoding="utf-8"?>
<p:tagLst xmlns:p="http://schemas.openxmlformats.org/presentationml/2006/main">
  <p:tag name="AS_UNIQUEID" val="2609"/>
</p:tagLst>
</file>

<file path=ppt/tags/tag317.xml><?xml version="1.0" encoding="utf-8"?>
<p:tagLst xmlns:p="http://schemas.openxmlformats.org/presentationml/2006/main">
  <p:tag name="AS_UNIQUEID" val="2610"/>
</p:tagLst>
</file>

<file path=ppt/tags/tag318.xml><?xml version="1.0" encoding="utf-8"?>
<p:tagLst xmlns:p="http://schemas.openxmlformats.org/presentationml/2006/main">
  <p:tag name="AS_UNIQUEID" val="2611"/>
</p:tagLst>
</file>

<file path=ppt/tags/tag319.xml><?xml version="1.0" encoding="utf-8"?>
<p:tagLst xmlns:p="http://schemas.openxmlformats.org/presentationml/2006/main">
  <p:tag name="AS_UNIQUEID" val="2612"/>
</p:tagLst>
</file>

<file path=ppt/tags/tag32.xml><?xml version="1.0" encoding="utf-8"?>
<p:tagLst xmlns:p="http://schemas.openxmlformats.org/presentationml/2006/main">
  <p:tag name="AS_UNIQUEID" val="735"/>
</p:tagLst>
</file>

<file path=ppt/tags/tag320.xml><?xml version="1.0" encoding="utf-8"?>
<p:tagLst xmlns:p="http://schemas.openxmlformats.org/presentationml/2006/main">
  <p:tag name="AS_UNIQUEID" val="2613"/>
</p:tagLst>
</file>

<file path=ppt/tags/tag321.xml><?xml version="1.0" encoding="utf-8"?>
<p:tagLst xmlns:p="http://schemas.openxmlformats.org/presentationml/2006/main">
  <p:tag name="AS_UNIQUEID" val="2614"/>
</p:tagLst>
</file>

<file path=ppt/tags/tag322.xml><?xml version="1.0" encoding="utf-8"?>
<p:tagLst xmlns:p="http://schemas.openxmlformats.org/presentationml/2006/main">
  <p:tag name="AS_UNIQUEID" val="2615"/>
</p:tagLst>
</file>

<file path=ppt/tags/tag323.xml><?xml version="1.0" encoding="utf-8"?>
<p:tagLst xmlns:p="http://schemas.openxmlformats.org/presentationml/2006/main">
  <p:tag name="AS_UNIQUEID" val="2616"/>
</p:tagLst>
</file>

<file path=ppt/tags/tag324.xml><?xml version="1.0" encoding="utf-8"?>
<p:tagLst xmlns:p="http://schemas.openxmlformats.org/presentationml/2006/main">
  <p:tag name="AS_UNIQUEID" val="2617"/>
</p:tagLst>
</file>

<file path=ppt/tags/tag325.xml><?xml version="1.0" encoding="utf-8"?>
<p:tagLst xmlns:p="http://schemas.openxmlformats.org/presentationml/2006/main">
  <p:tag name="AS_UNIQUEID" val="2618"/>
</p:tagLst>
</file>

<file path=ppt/tags/tag326.xml><?xml version="1.0" encoding="utf-8"?>
<p:tagLst xmlns:p="http://schemas.openxmlformats.org/presentationml/2006/main">
  <p:tag name="AS_UNIQUEID" val="2619"/>
</p:tagLst>
</file>

<file path=ppt/tags/tag327.xml><?xml version="1.0" encoding="utf-8"?>
<p:tagLst xmlns:p="http://schemas.openxmlformats.org/presentationml/2006/main">
  <p:tag name="AS_UNIQUEID" val="2620"/>
</p:tagLst>
</file>

<file path=ppt/tags/tag328.xml><?xml version="1.0" encoding="utf-8"?>
<p:tagLst xmlns:p="http://schemas.openxmlformats.org/presentationml/2006/main">
  <p:tag name="AS_UNIQUEID" val="2621"/>
</p:tagLst>
</file>

<file path=ppt/tags/tag329.xml><?xml version="1.0" encoding="utf-8"?>
<p:tagLst xmlns:p="http://schemas.openxmlformats.org/presentationml/2006/main">
  <p:tag name="AS_UNIQUEID" val="2622"/>
</p:tagLst>
</file>

<file path=ppt/tags/tag33.xml><?xml version="1.0" encoding="utf-8"?>
<p:tagLst xmlns:p="http://schemas.openxmlformats.org/presentationml/2006/main">
  <p:tag name="AS_UNIQUEID" val="423"/>
</p:tagLst>
</file>

<file path=ppt/tags/tag330.xml><?xml version="1.0" encoding="utf-8"?>
<p:tagLst xmlns:p="http://schemas.openxmlformats.org/presentationml/2006/main">
  <p:tag name="AS_UNIQUEID" val="2623"/>
</p:tagLst>
</file>

<file path=ppt/tags/tag331.xml><?xml version="1.0" encoding="utf-8"?>
<p:tagLst xmlns:p="http://schemas.openxmlformats.org/presentationml/2006/main">
  <p:tag name="AS_UNIQUEID" val="2624"/>
</p:tagLst>
</file>

<file path=ppt/tags/tag332.xml><?xml version="1.0" encoding="utf-8"?>
<p:tagLst xmlns:p="http://schemas.openxmlformats.org/presentationml/2006/main">
  <p:tag name="AS_UNIQUEID" val="2625"/>
</p:tagLst>
</file>

<file path=ppt/tags/tag333.xml><?xml version="1.0" encoding="utf-8"?>
<p:tagLst xmlns:p="http://schemas.openxmlformats.org/presentationml/2006/main">
  <p:tag name="AS_UNIQUEID" val="2626"/>
</p:tagLst>
</file>

<file path=ppt/tags/tag334.xml><?xml version="1.0" encoding="utf-8"?>
<p:tagLst xmlns:p="http://schemas.openxmlformats.org/presentationml/2006/main">
  <p:tag name="AS_UNIQUEID" val="2627"/>
</p:tagLst>
</file>

<file path=ppt/tags/tag335.xml><?xml version="1.0" encoding="utf-8"?>
<p:tagLst xmlns:p="http://schemas.openxmlformats.org/presentationml/2006/main">
  <p:tag name="AS_UNIQUEID" val="2628"/>
</p:tagLst>
</file>

<file path=ppt/tags/tag336.xml><?xml version="1.0" encoding="utf-8"?>
<p:tagLst xmlns:p="http://schemas.openxmlformats.org/presentationml/2006/main">
  <p:tag name="AS_UNIQUEID" val="2629"/>
</p:tagLst>
</file>

<file path=ppt/tags/tag337.xml><?xml version="1.0" encoding="utf-8"?>
<p:tagLst xmlns:p="http://schemas.openxmlformats.org/presentationml/2006/main">
  <p:tag name="AS_UNIQUEID" val="970"/>
</p:tagLst>
</file>

<file path=ppt/tags/tag338.xml><?xml version="1.0" encoding="utf-8"?>
<p:tagLst xmlns:p="http://schemas.openxmlformats.org/presentationml/2006/main">
  <p:tag name="ISLIDE.ICON" val="#163895;#164804;#40786;"/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339.xml><?xml version="1.0" encoding="utf-8"?>
<p:tagLst xmlns:p="http://schemas.openxmlformats.org/presentationml/2006/main">
  <p:tag name="AS_UNIQUEID" val="2630"/>
</p:tagLst>
</file>

<file path=ppt/tags/tag34.xml><?xml version="1.0" encoding="utf-8"?>
<p:tagLst xmlns:p="http://schemas.openxmlformats.org/presentationml/2006/main">
  <p:tag name="AS_UNIQUEID" val="738"/>
</p:tagLst>
</file>

<file path=ppt/tags/tag340.xml><?xml version="1.0" encoding="utf-8"?>
<p:tagLst xmlns:p="http://schemas.openxmlformats.org/presentationml/2006/main">
  <p:tag name="AS_UNIQUEID" val="1031"/>
</p:tagLst>
</file>

<file path=ppt/tags/tag341.xml><?xml version="1.0" encoding="utf-8"?>
<p:tagLst xmlns:p="http://schemas.openxmlformats.org/presentationml/2006/main">
  <p:tag name="AS_UNIQUEID" val="620"/>
</p:tagLst>
</file>

<file path=ppt/tags/tag342.xml><?xml version="1.0" encoding="utf-8"?>
<p:tagLst xmlns:p="http://schemas.openxmlformats.org/presentationml/2006/main">
  <p:tag name="AS_UNIQUEID" val="1036"/>
</p:tagLst>
</file>

<file path=ppt/tags/tag343.xml><?xml version="1.0" encoding="utf-8"?>
<p:tagLst xmlns:p="http://schemas.openxmlformats.org/presentationml/2006/main">
  <p:tag name="AS_UNIQUEID" val="620"/>
</p:tagLst>
</file>

<file path=ppt/tags/tag344.xml><?xml version="1.0" encoding="utf-8"?>
<p:tagLst xmlns:p="http://schemas.openxmlformats.org/presentationml/2006/main">
  <p:tag name="AS_UNIQUEID" val="1025"/>
</p:tagLst>
</file>

<file path=ppt/tags/tag345.xml><?xml version="1.0" encoding="utf-8"?>
<p:tagLst xmlns:p="http://schemas.openxmlformats.org/presentationml/2006/main">
  <p:tag name="AS_UNIQUEID" val="735"/>
</p:tagLst>
</file>

<file path=ppt/tags/tag346.xml><?xml version="1.0" encoding="utf-8"?>
<p:tagLst xmlns:p="http://schemas.openxmlformats.org/presentationml/2006/main">
  <p:tag name="AS_UNIQUEID" val="423"/>
</p:tagLst>
</file>

<file path=ppt/tags/tag347.xml><?xml version="1.0" encoding="utf-8"?>
<p:tagLst xmlns:p="http://schemas.openxmlformats.org/presentationml/2006/main">
  <p:tag name="AS_UNIQUEID" val="738"/>
</p:tagLst>
</file>

<file path=ppt/tags/tag348.xml><?xml version="1.0" encoding="utf-8"?>
<p:tagLst xmlns:p="http://schemas.openxmlformats.org/presentationml/2006/main">
  <p:tag name="AS_UNIQUEID" val="2631"/>
</p:tagLst>
</file>

<file path=ppt/tags/tag349.xml><?xml version="1.0" encoding="utf-8"?>
<p:tagLst xmlns:p="http://schemas.openxmlformats.org/presentationml/2006/main">
  <p:tag name="AS_UNIQUEID" val="2632"/>
</p:tagLst>
</file>

<file path=ppt/tags/tag35.xml><?xml version="1.0" encoding="utf-8"?>
<p:tagLst xmlns:p="http://schemas.openxmlformats.org/presentationml/2006/main">
  <p:tag name="AS_UNIQUEID" val="1023"/>
</p:tagLst>
</file>

<file path=ppt/tags/tag350.xml><?xml version="1.0" encoding="utf-8"?>
<p:tagLst xmlns:p="http://schemas.openxmlformats.org/presentationml/2006/main">
  <p:tag name="AS_UNIQUEID" val="2633"/>
</p:tagLst>
</file>

<file path=ppt/tags/tag351.xml><?xml version="1.0" encoding="utf-8"?>
<p:tagLst xmlns:p="http://schemas.openxmlformats.org/presentationml/2006/main">
  <p:tag name="AS_UNIQUEID" val="2634"/>
</p:tagLst>
</file>

<file path=ppt/tags/tag352.xml><?xml version="1.0" encoding="utf-8"?>
<p:tagLst xmlns:p="http://schemas.openxmlformats.org/presentationml/2006/main">
  <p:tag name="AS_UNIQUEID" val="2635"/>
</p:tagLst>
</file>

<file path=ppt/tags/tag353.xml><?xml version="1.0" encoding="utf-8"?>
<p:tagLst xmlns:p="http://schemas.openxmlformats.org/presentationml/2006/main">
  <p:tag name="AS_UNIQUEID" val="2636"/>
</p:tagLst>
</file>

<file path=ppt/tags/tag354.xml><?xml version="1.0" encoding="utf-8"?>
<p:tagLst xmlns:p="http://schemas.openxmlformats.org/presentationml/2006/main">
  <p:tag name="AS_UNIQUEID" val="2637"/>
</p:tagLst>
</file>

<file path=ppt/tags/tag355.xml><?xml version="1.0" encoding="utf-8"?>
<p:tagLst xmlns:p="http://schemas.openxmlformats.org/presentationml/2006/main">
  <p:tag name="AS_UNIQUEID" val="2638"/>
</p:tagLst>
</file>

<file path=ppt/tags/tag356.xml><?xml version="1.0" encoding="utf-8"?>
<p:tagLst xmlns:p="http://schemas.openxmlformats.org/presentationml/2006/main">
  <p:tag name="AS_UNIQUEID" val="2639"/>
</p:tagLst>
</file>

<file path=ppt/tags/tag357.xml><?xml version="1.0" encoding="utf-8"?>
<p:tagLst xmlns:p="http://schemas.openxmlformats.org/presentationml/2006/main">
  <p:tag name="AS_UNIQUEID" val="2640"/>
</p:tagLst>
</file>

<file path=ppt/tags/tag358.xml><?xml version="1.0" encoding="utf-8"?>
<p:tagLst xmlns:p="http://schemas.openxmlformats.org/presentationml/2006/main">
  <p:tag name="ISLIDE.ICON" val="#163895;#164804;#40786;"/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359.xml><?xml version="1.0" encoding="utf-8"?>
<p:tagLst xmlns:p="http://schemas.openxmlformats.org/presentationml/2006/main">
  <p:tag name="AS_UNIQUEID" val="2641"/>
</p:tagLst>
</file>

<file path=ppt/tags/tag36.xml><?xml version="1.0" encoding="utf-8"?>
<p:tagLst xmlns:p="http://schemas.openxmlformats.org/presentationml/2006/main">
  <p:tag name="AS_UNIQUEID" val="2337"/>
</p:tagLst>
</file>

<file path=ppt/tags/tag360.xml><?xml version="1.0" encoding="utf-8"?>
<p:tagLst xmlns:p="http://schemas.openxmlformats.org/presentationml/2006/main">
  <p:tag name="AS_UNIQUEID" val="1025"/>
</p:tagLst>
</file>

<file path=ppt/tags/tag361.xml><?xml version="1.0" encoding="utf-8"?>
<p:tagLst xmlns:p="http://schemas.openxmlformats.org/presentationml/2006/main">
  <p:tag name="AS_UNIQUEID" val="735"/>
</p:tagLst>
</file>

<file path=ppt/tags/tag362.xml><?xml version="1.0" encoding="utf-8"?>
<p:tagLst xmlns:p="http://schemas.openxmlformats.org/presentationml/2006/main">
  <p:tag name="AS_UNIQUEID" val="423"/>
</p:tagLst>
</file>

<file path=ppt/tags/tag363.xml><?xml version="1.0" encoding="utf-8"?>
<p:tagLst xmlns:p="http://schemas.openxmlformats.org/presentationml/2006/main">
  <p:tag name="AS_UNIQUEID" val="738"/>
</p:tagLst>
</file>

<file path=ppt/tags/tag364.xml><?xml version="1.0" encoding="utf-8"?>
<p:tagLst xmlns:p="http://schemas.openxmlformats.org/presentationml/2006/main">
  <p:tag name="AS_UNIQUEID" val="2642"/>
</p:tagLst>
</file>

<file path=ppt/tags/tag365.xml><?xml version="1.0" encoding="utf-8"?>
<p:tagLst xmlns:p="http://schemas.openxmlformats.org/presentationml/2006/main">
  <p:tag name="AS_UNIQUEID" val="1016"/>
</p:tagLst>
</file>

<file path=ppt/tags/tag366.xml><?xml version="1.0" encoding="utf-8"?>
<p:tagLst xmlns:p="http://schemas.openxmlformats.org/presentationml/2006/main">
  <p:tag name="AS_UNIQUEID" val="620"/>
</p:tagLst>
</file>

<file path=ppt/tags/tag367.xml><?xml version="1.0" encoding="utf-8"?>
<p:tagLst xmlns:p="http://schemas.openxmlformats.org/presentationml/2006/main">
  <p:tag name="AS_UNIQUEID" val="978"/>
  <p:tag name="KSO_WM_UNIT_TABLE_BEAUTIFY" val="smartTable{2efb6d9a-4915-421b-b9c6-d1e3798a7819}"/>
  <p:tag name="TABLE_ENDDRAG_ORIGIN_RECT" val="1309*645"/>
  <p:tag name="TABLE_ENDDRAG_RECT" val="309*248*1309*645"/>
</p:tagLst>
</file>

<file path=ppt/tags/tag368.xml><?xml version="1.0" encoding="utf-8"?>
<p:tagLst xmlns:p="http://schemas.openxmlformats.org/presentationml/2006/main">
  <p:tag name="AS_UNIQUEID" val="979"/>
</p:tagLst>
</file>

<file path=ppt/tags/tag369.xml><?xml version="1.0" encoding="utf-8"?>
<p:tagLst xmlns:p="http://schemas.openxmlformats.org/presentationml/2006/main">
  <p:tag name="AS_UNIQUEID" val="980"/>
</p:tagLst>
</file>

<file path=ppt/tags/tag37.xml><?xml version="1.0" encoding="utf-8"?>
<p:tagLst xmlns:p="http://schemas.openxmlformats.org/presentationml/2006/main">
  <p:tag name="AS_UNIQUEID" val="2338"/>
</p:tagLst>
</file>

<file path=ppt/tags/tag370.xml><?xml version="1.0" encoding="utf-8"?>
<p:tagLst xmlns:p="http://schemas.openxmlformats.org/presentationml/2006/main">
  <p:tag name="AS_UNIQUEID" val="981"/>
</p:tagLst>
</file>

<file path=ppt/tags/tag371.xml><?xml version="1.0" encoding="utf-8"?>
<p:tagLst xmlns:p="http://schemas.openxmlformats.org/presentationml/2006/main">
  <p:tag name="AS_UNIQUEID" val="2325"/>
</p:tagLst>
</file>

<file path=ppt/tags/tag372.xml><?xml version="1.0" encoding="utf-8"?>
<p:tagLst xmlns:p="http://schemas.openxmlformats.org/presentationml/2006/main">
  <p:tag name="AS_UNIQUEID" val="2643"/>
</p:tagLst>
</file>

<file path=ppt/tags/tag373.xml><?xml version="1.0" encoding="utf-8"?>
<p:tagLst xmlns:p="http://schemas.openxmlformats.org/presentationml/2006/main">
  <p:tag name="AS_UNIQUEID" val="1030"/>
</p:tagLst>
</file>

<file path=ppt/tags/tag374.xml><?xml version="1.0" encoding="utf-8"?>
<p:tagLst xmlns:p="http://schemas.openxmlformats.org/presentationml/2006/main">
  <p:tag name="AS_UNIQUEID" val="1032"/>
</p:tagLst>
</file>

<file path=ppt/tags/tag375.xml><?xml version="1.0" encoding="utf-8"?>
<p:tagLst xmlns:p="http://schemas.openxmlformats.org/presentationml/2006/main">
  <p:tag name="AS_UNIQUEID" val="1034"/>
</p:tagLst>
</file>

<file path=ppt/tags/tag376.xml><?xml version="1.0" encoding="utf-8"?>
<p:tagLst xmlns:p="http://schemas.openxmlformats.org/presentationml/2006/main">
  <p:tag name="AS_UNIQUEID" val="1025"/>
</p:tagLst>
</file>

<file path=ppt/tags/tag377.xml><?xml version="1.0" encoding="utf-8"?>
<p:tagLst xmlns:p="http://schemas.openxmlformats.org/presentationml/2006/main">
  <p:tag name="AS_UNIQUEID" val="735"/>
</p:tagLst>
</file>

<file path=ppt/tags/tag378.xml><?xml version="1.0" encoding="utf-8"?>
<p:tagLst xmlns:p="http://schemas.openxmlformats.org/presentationml/2006/main">
  <p:tag name="AS_UNIQUEID" val="423"/>
</p:tagLst>
</file>

<file path=ppt/tags/tag379.xml><?xml version="1.0" encoding="utf-8"?>
<p:tagLst xmlns:p="http://schemas.openxmlformats.org/presentationml/2006/main">
  <p:tag name="AS_UNIQUEID" val="738"/>
</p:tagLst>
</file>

<file path=ppt/tags/tag38.xml><?xml version="1.0" encoding="utf-8"?>
<p:tagLst xmlns:p="http://schemas.openxmlformats.org/presentationml/2006/main">
  <p:tag name="AS_UNIQUEID" val="2339"/>
</p:tagLst>
</file>

<file path=ppt/tags/tag380.xml><?xml version="1.0" encoding="utf-8"?>
<p:tagLst xmlns:p="http://schemas.openxmlformats.org/presentationml/2006/main">
  <p:tag name="AS_UNIQUEID" val="1038"/>
</p:tagLst>
</file>

<file path=ppt/tags/tag381.xml><?xml version="1.0" encoding="utf-8"?>
<p:tagLst xmlns:p="http://schemas.openxmlformats.org/presentationml/2006/main">
  <p:tag name="AS_UNIQUEID" val="2644"/>
</p:tagLst>
</file>

<file path=ppt/tags/tag382.xml><?xml version="1.0" encoding="utf-8"?>
<p:tagLst xmlns:p="http://schemas.openxmlformats.org/presentationml/2006/main">
  <p:tag name="AS_UNIQUEID" val="1045"/>
</p:tagLst>
</file>

<file path=ppt/tags/tag383.xml><?xml version="1.0" encoding="utf-8"?>
<p:tagLst xmlns:p="http://schemas.openxmlformats.org/presentationml/2006/main">
  <p:tag name="AS_UNIQUEID" val="1046"/>
</p:tagLst>
</file>

<file path=ppt/tags/tag384.xml><?xml version="1.0" encoding="utf-8"?>
<p:tagLst xmlns:p="http://schemas.openxmlformats.org/presentationml/2006/main">
  <p:tag name="AS_UNIQUEID" val="1049"/>
</p:tagLst>
</file>

<file path=ppt/tags/tag385.xml><?xml version="1.0" encoding="utf-8"?>
<p:tagLst xmlns:p="http://schemas.openxmlformats.org/presentationml/2006/main">
  <p:tag name="AS_UNIQUEID" val="1050"/>
</p:tagLst>
</file>

<file path=ppt/tags/tag386.xml><?xml version="1.0" encoding="utf-8"?>
<p:tagLst xmlns:p="http://schemas.openxmlformats.org/presentationml/2006/main">
  <p:tag name="AS_UNIQUEID" val="1025"/>
</p:tagLst>
</file>

<file path=ppt/tags/tag387.xml><?xml version="1.0" encoding="utf-8"?>
<p:tagLst xmlns:p="http://schemas.openxmlformats.org/presentationml/2006/main">
  <p:tag name="AS_UNIQUEID" val="735"/>
</p:tagLst>
</file>

<file path=ppt/tags/tag388.xml><?xml version="1.0" encoding="utf-8"?>
<p:tagLst xmlns:p="http://schemas.openxmlformats.org/presentationml/2006/main">
  <p:tag name="AS_UNIQUEID" val="423"/>
</p:tagLst>
</file>

<file path=ppt/tags/tag389.xml><?xml version="1.0" encoding="utf-8"?>
<p:tagLst xmlns:p="http://schemas.openxmlformats.org/presentationml/2006/main">
  <p:tag name="AS_UNIQUEID" val="738"/>
</p:tagLst>
</file>

<file path=ppt/tags/tag39.xml><?xml version="1.0" encoding="utf-8"?>
<p:tagLst xmlns:p="http://schemas.openxmlformats.org/presentationml/2006/main">
  <p:tag name="AS_UNIQUEID" val="2340"/>
</p:tagLst>
</file>

<file path=ppt/tags/tag390.xml><?xml version="1.0" encoding="utf-8"?>
<p:tagLst xmlns:p="http://schemas.openxmlformats.org/presentationml/2006/main">
  <p:tag name="AS_UNIQUEID" val="2645"/>
</p:tagLst>
</file>

<file path=ppt/tags/tag391.xml><?xml version="1.0" encoding="utf-8"?>
<p:tagLst xmlns:p="http://schemas.openxmlformats.org/presentationml/2006/main">
  <p:tag name="AS_UNIQUEID" val="2646"/>
</p:tagLst>
</file>

<file path=ppt/tags/tag392.xml><?xml version="1.0" encoding="utf-8"?>
<p:tagLst xmlns:p="http://schemas.openxmlformats.org/presentationml/2006/main">
  <p:tag name="AS_UNIQUEID" val="2647"/>
</p:tagLst>
</file>

<file path=ppt/tags/tag393.xml><?xml version="1.0" encoding="utf-8"?>
<p:tagLst xmlns:p="http://schemas.openxmlformats.org/presentationml/2006/main">
  <p:tag name="AS_UNIQUEID" val="1051"/>
</p:tagLst>
</file>

<file path=ppt/tags/tag394.xml><?xml version="1.0" encoding="utf-8"?>
<p:tagLst xmlns:p="http://schemas.openxmlformats.org/presentationml/2006/main">
  <p:tag name="AS_UNIQUEID" val="620"/>
</p:tagLst>
</file>

<file path=ppt/tags/tag395.xml><?xml version="1.0" encoding="utf-8"?>
<p:tagLst xmlns:p="http://schemas.openxmlformats.org/presentationml/2006/main">
  <p:tag name="AS_UNIQUEID" val="1025"/>
</p:tagLst>
</file>

<file path=ppt/tags/tag396.xml><?xml version="1.0" encoding="utf-8"?>
<p:tagLst xmlns:p="http://schemas.openxmlformats.org/presentationml/2006/main">
  <p:tag name="AS_UNIQUEID" val="735"/>
</p:tagLst>
</file>

<file path=ppt/tags/tag397.xml><?xml version="1.0" encoding="utf-8"?>
<p:tagLst xmlns:p="http://schemas.openxmlformats.org/presentationml/2006/main">
  <p:tag name="AS_UNIQUEID" val="423"/>
</p:tagLst>
</file>

<file path=ppt/tags/tag398.xml><?xml version="1.0" encoding="utf-8"?>
<p:tagLst xmlns:p="http://schemas.openxmlformats.org/presentationml/2006/main">
  <p:tag name="AS_UNIQUEID" val="738"/>
</p:tagLst>
</file>

<file path=ppt/tags/tag399.xml><?xml version="1.0" encoding="utf-8"?>
<p:tagLst xmlns:p="http://schemas.openxmlformats.org/presentationml/2006/main">
  <p:tag name="AS_UNIQUEID" val="2648"/>
</p:tagLst>
</file>

<file path=ppt/tags/tag4.xml><?xml version="1.0" encoding="utf-8"?>
<p:tagLst xmlns:p="http://schemas.openxmlformats.org/presentationml/2006/main">
  <p:tag name="AS_UNIQUEID" val="2329"/>
</p:tagLst>
</file>

<file path=ppt/tags/tag40.xml><?xml version="1.0" encoding="utf-8"?>
<p:tagLst xmlns:p="http://schemas.openxmlformats.org/presentationml/2006/main">
  <p:tag name="AS_UNIQUEID" val="2341"/>
</p:tagLst>
</file>

<file path=ppt/tags/tag400.xml><?xml version="1.0" encoding="utf-8"?>
<p:tagLst xmlns:p="http://schemas.openxmlformats.org/presentationml/2006/main">
  <p:tag name="AS_UNIQUEID" val="2649"/>
</p:tagLst>
</file>

<file path=ppt/tags/tag401.xml><?xml version="1.0" encoding="utf-8"?>
<p:tagLst xmlns:p="http://schemas.openxmlformats.org/presentationml/2006/main">
  <p:tag name="AS_UNIQUEID" val="2650"/>
</p:tagLst>
</file>

<file path=ppt/tags/tag402.xml><?xml version="1.0" encoding="utf-8"?>
<p:tagLst xmlns:p="http://schemas.openxmlformats.org/presentationml/2006/main">
  <p:tag name="AS_UNIQUEID" val="2651"/>
</p:tagLst>
</file>

<file path=ppt/tags/tag403.xml><?xml version="1.0" encoding="utf-8"?>
<p:tagLst xmlns:p="http://schemas.openxmlformats.org/presentationml/2006/main">
  <p:tag name="AS_UNIQUEID" val="2652"/>
</p:tagLst>
</file>

<file path=ppt/tags/tag404.xml><?xml version="1.0" encoding="utf-8"?>
<p:tagLst xmlns:p="http://schemas.openxmlformats.org/presentationml/2006/main">
  <p:tag name="AS_UNIQUEID" val="2653"/>
</p:tagLst>
</file>

<file path=ppt/tags/tag405.xml><?xml version="1.0" encoding="utf-8"?>
<p:tagLst xmlns:p="http://schemas.openxmlformats.org/presentationml/2006/main">
  <p:tag name="AS_UNIQUEID" val="2654"/>
</p:tagLst>
</file>

<file path=ppt/tags/tag406.xml><?xml version="1.0" encoding="utf-8"?>
<p:tagLst xmlns:p="http://schemas.openxmlformats.org/presentationml/2006/main">
  <p:tag name="AS_UNIQUEID" val="2655"/>
</p:tagLst>
</file>

<file path=ppt/tags/tag407.xml><?xml version="1.0" encoding="utf-8"?>
<p:tagLst xmlns:p="http://schemas.openxmlformats.org/presentationml/2006/main">
  <p:tag name="AS_UNIQUEID" val="2656"/>
</p:tagLst>
</file>

<file path=ppt/tags/tag408.xml><?xml version="1.0" encoding="utf-8"?>
<p:tagLst xmlns:p="http://schemas.openxmlformats.org/presentationml/2006/main">
  <p:tag name="AS_UNIQUEID" val="2657"/>
</p:tagLst>
</file>

<file path=ppt/tags/tag409.xml><?xml version="1.0" encoding="utf-8"?>
<p:tagLst xmlns:p="http://schemas.openxmlformats.org/presentationml/2006/main">
  <p:tag name="AS_UNIQUEID" val="2658"/>
</p:tagLst>
</file>

<file path=ppt/tags/tag41.xml><?xml version="1.0" encoding="utf-8"?>
<p:tagLst xmlns:p="http://schemas.openxmlformats.org/presentationml/2006/main">
  <p:tag name="AS_UNIQUEID" val="2342"/>
</p:tagLst>
</file>

<file path=ppt/tags/tag410.xml><?xml version="1.0" encoding="utf-8"?>
<p:tagLst xmlns:p="http://schemas.openxmlformats.org/presentationml/2006/main">
  <p:tag name="AS_UNIQUEID" val="2659"/>
</p:tagLst>
</file>

<file path=ppt/tags/tag411.xml><?xml version="1.0" encoding="utf-8"?>
<p:tagLst xmlns:p="http://schemas.openxmlformats.org/presentationml/2006/main">
  <p:tag name="AS_UNIQUEID" val="2660"/>
</p:tagLst>
</file>

<file path=ppt/tags/tag412.xml><?xml version="1.0" encoding="utf-8"?>
<p:tagLst xmlns:p="http://schemas.openxmlformats.org/presentationml/2006/main">
  <p:tag name="AS_UNIQUEID" val="2661"/>
</p:tagLst>
</file>

<file path=ppt/tags/tag413.xml><?xml version="1.0" encoding="utf-8"?>
<p:tagLst xmlns:p="http://schemas.openxmlformats.org/presentationml/2006/main">
  <p:tag name="AS_UNIQUEID" val="2662"/>
</p:tagLst>
</file>

<file path=ppt/tags/tag414.xml><?xml version="1.0" encoding="utf-8"?>
<p:tagLst xmlns:p="http://schemas.openxmlformats.org/presentationml/2006/main">
  <p:tag name="AS_UNIQUEID" val="2663"/>
</p:tagLst>
</file>

<file path=ppt/tags/tag415.xml><?xml version="1.0" encoding="utf-8"?>
<p:tagLst xmlns:p="http://schemas.openxmlformats.org/presentationml/2006/main">
  <p:tag name="AS_UNIQUEID" val="2664"/>
</p:tagLst>
</file>

<file path=ppt/tags/tag416.xml><?xml version="1.0" encoding="utf-8"?>
<p:tagLst xmlns:p="http://schemas.openxmlformats.org/presentationml/2006/main">
  <p:tag name="AS_UNIQUEID" val="2665"/>
</p:tagLst>
</file>

<file path=ppt/tags/tag417.xml><?xml version="1.0" encoding="utf-8"?>
<p:tagLst xmlns:p="http://schemas.openxmlformats.org/presentationml/2006/main">
  <p:tag name="AS_UNIQUEID" val="2666"/>
</p:tagLst>
</file>

<file path=ppt/tags/tag418.xml><?xml version="1.0" encoding="utf-8"?>
<p:tagLst xmlns:p="http://schemas.openxmlformats.org/presentationml/2006/main">
  <p:tag name="AS_UNIQUEID" val="2667"/>
</p:tagLst>
</file>

<file path=ppt/tags/tag419.xml><?xml version="1.0" encoding="utf-8"?>
<p:tagLst xmlns:p="http://schemas.openxmlformats.org/presentationml/2006/main">
  <p:tag name="AS_UNIQUEID" val="2668"/>
</p:tagLst>
</file>

<file path=ppt/tags/tag42.xml><?xml version="1.0" encoding="utf-8"?>
<p:tagLst xmlns:p="http://schemas.openxmlformats.org/presentationml/2006/main">
  <p:tag name="AS_UNIQUEID" val="2343"/>
</p:tagLst>
</file>

<file path=ppt/tags/tag420.xml><?xml version="1.0" encoding="utf-8"?>
<p:tagLst xmlns:p="http://schemas.openxmlformats.org/presentationml/2006/main">
  <p:tag name="AS_UNIQUEID" val="2669"/>
</p:tagLst>
</file>

<file path=ppt/tags/tag421.xml><?xml version="1.0" encoding="utf-8"?>
<p:tagLst xmlns:p="http://schemas.openxmlformats.org/presentationml/2006/main">
  <p:tag name="AS_UNIQUEID" val="2670"/>
</p:tagLst>
</file>

<file path=ppt/tags/tag422.xml><?xml version="1.0" encoding="utf-8"?>
<p:tagLst xmlns:p="http://schemas.openxmlformats.org/presentationml/2006/main">
  <p:tag name="AS_UNIQUEID" val="2671"/>
</p:tagLst>
</file>

<file path=ppt/tags/tag423.xml><?xml version="1.0" encoding="utf-8"?>
<p:tagLst xmlns:p="http://schemas.openxmlformats.org/presentationml/2006/main">
  <p:tag name="AS_UNIQUEID" val="2672"/>
</p:tagLst>
</file>

<file path=ppt/tags/tag424.xml><?xml version="1.0" encoding="utf-8"?>
<p:tagLst xmlns:p="http://schemas.openxmlformats.org/presentationml/2006/main">
  <p:tag name="AS_UNIQUEID" val="2673"/>
</p:tagLst>
</file>

<file path=ppt/tags/tag425.xml><?xml version="1.0" encoding="utf-8"?>
<p:tagLst xmlns:p="http://schemas.openxmlformats.org/presentationml/2006/main">
  <p:tag name="AS_UNIQUEID" val="2674"/>
</p:tagLst>
</file>

<file path=ppt/tags/tag426.xml><?xml version="1.0" encoding="utf-8"?>
<p:tagLst xmlns:p="http://schemas.openxmlformats.org/presentationml/2006/main">
  <p:tag name="AS_UNIQUEID" val="2675"/>
</p:tagLst>
</file>

<file path=ppt/tags/tag427.xml><?xml version="1.0" encoding="utf-8"?>
<p:tagLst xmlns:p="http://schemas.openxmlformats.org/presentationml/2006/main">
  <p:tag name="AS_UNIQUEID" val="2676"/>
</p:tagLst>
</file>

<file path=ppt/tags/tag428.xml><?xml version="1.0" encoding="utf-8"?>
<p:tagLst xmlns:p="http://schemas.openxmlformats.org/presentationml/2006/main">
  <p:tag name="AS_UNIQUEID" val="2677"/>
</p:tagLst>
</file>

<file path=ppt/tags/tag429.xml><?xml version="1.0" encoding="utf-8"?>
<p:tagLst xmlns:p="http://schemas.openxmlformats.org/presentationml/2006/main">
  <p:tag name="AS_UNIQUEID" val="2678"/>
</p:tagLst>
</file>

<file path=ppt/tags/tag43.xml><?xml version="1.0" encoding="utf-8"?>
<p:tagLst xmlns:p="http://schemas.openxmlformats.org/presentationml/2006/main">
  <p:tag name="AS_UNIQUEID" val="2344"/>
</p:tagLst>
</file>

<file path=ppt/tags/tag430.xml><?xml version="1.0" encoding="utf-8"?>
<p:tagLst xmlns:p="http://schemas.openxmlformats.org/presentationml/2006/main">
  <p:tag name="AS_UNIQUEID" val="2679"/>
</p:tagLst>
</file>

<file path=ppt/tags/tag431.xml><?xml version="1.0" encoding="utf-8"?>
<p:tagLst xmlns:p="http://schemas.openxmlformats.org/presentationml/2006/main">
  <p:tag name="AS_UNIQUEID" val="1042"/>
</p:tagLst>
</file>

<file path=ppt/tags/tag432.xml><?xml version="1.0" encoding="utf-8"?>
<p:tagLst xmlns:p="http://schemas.openxmlformats.org/presentationml/2006/main">
  <p:tag name="AS_UNIQUEID" val="970"/>
</p:tagLst>
</file>

<file path=ppt/tags/tag433.xml><?xml version="1.0" encoding="utf-8"?>
<p:tagLst xmlns:p="http://schemas.openxmlformats.org/presentationml/2006/main">
  <p:tag name="AS_UNIQUEID" val="970"/>
</p:tagLst>
</file>

<file path=ppt/tags/tag434.xml><?xml version="1.0" encoding="utf-8"?>
<p:tagLst xmlns:p="http://schemas.openxmlformats.org/presentationml/2006/main">
  <p:tag name="AS_UNIQUEID" val="2680"/>
</p:tagLst>
</file>

<file path=ppt/tags/tag435.xml><?xml version="1.0" encoding="utf-8"?>
<p:tagLst xmlns:p="http://schemas.openxmlformats.org/presentationml/2006/main">
  <p:tag name="AS_UNIQUEID" val="1025"/>
</p:tagLst>
</file>

<file path=ppt/tags/tag436.xml><?xml version="1.0" encoding="utf-8"?>
<p:tagLst xmlns:p="http://schemas.openxmlformats.org/presentationml/2006/main">
  <p:tag name="AS_UNIQUEID" val="735"/>
</p:tagLst>
</file>

<file path=ppt/tags/tag437.xml><?xml version="1.0" encoding="utf-8"?>
<p:tagLst xmlns:p="http://schemas.openxmlformats.org/presentationml/2006/main">
  <p:tag name="AS_UNIQUEID" val="423"/>
</p:tagLst>
</file>

<file path=ppt/tags/tag438.xml><?xml version="1.0" encoding="utf-8"?>
<p:tagLst xmlns:p="http://schemas.openxmlformats.org/presentationml/2006/main">
  <p:tag name="AS_UNIQUEID" val="738"/>
</p:tagLst>
</file>

<file path=ppt/tags/tag439.xml><?xml version="1.0" encoding="utf-8"?>
<p:tagLst xmlns:p="http://schemas.openxmlformats.org/presentationml/2006/main">
  <p:tag name="AS_UNIQUEID" val="735"/>
</p:tagLst>
</file>

<file path=ppt/tags/tag44.xml><?xml version="1.0" encoding="utf-8"?>
<p:tagLst xmlns:p="http://schemas.openxmlformats.org/presentationml/2006/main">
  <p:tag name="AS_UNIQUEID" val="2345"/>
</p:tagLst>
</file>

<file path=ppt/tags/tag440.xml><?xml version="1.0" encoding="utf-8"?>
<p:tagLst xmlns:p="http://schemas.openxmlformats.org/presentationml/2006/main">
  <p:tag name="AS_UNIQUEID" val="967"/>
  <p:tag name="KSO_WM_UNIT_TABLE_BEAUTIFY" val="smartTable{2efb6d9a-4915-421b-b9c6-d1e3798a7819}"/>
  <p:tag name="TABLE_ENDDRAG_ORIGIN_RECT" val="851*413"/>
  <p:tag name="TABLE_ENDDRAG_RECT" val="80*177*851*413"/>
</p:tagLst>
</file>

<file path=ppt/tags/tag441.xml><?xml version="1.0" encoding="utf-8"?>
<p:tagLst xmlns:p="http://schemas.openxmlformats.org/presentationml/2006/main">
  <p:tag name="AS_UNIQUEID" val="968"/>
</p:tagLst>
</file>

<file path=ppt/tags/tag442.xml><?xml version="1.0" encoding="utf-8"?>
<p:tagLst xmlns:p="http://schemas.openxmlformats.org/presentationml/2006/main">
  <p:tag name="AS_UNIQUEID" val="969"/>
</p:tagLst>
</file>

<file path=ppt/tags/tag443.xml><?xml version="1.0" encoding="utf-8"?>
<p:tagLst xmlns:p="http://schemas.openxmlformats.org/presentationml/2006/main">
  <p:tag name="AS_UNIQUEID" val="970"/>
</p:tagLst>
</file>

<file path=ppt/tags/tag444.xml><?xml version="1.0" encoding="utf-8"?>
<p:tagLst xmlns:p="http://schemas.openxmlformats.org/presentationml/2006/main">
  <p:tag name="AS_UNIQUEID" val="970"/>
</p:tagLst>
</file>

<file path=ppt/tags/tag445.xml><?xml version="1.0" encoding="utf-8"?>
<p:tagLst xmlns:p="http://schemas.openxmlformats.org/presentationml/2006/main">
  <p:tag name="AS_UNIQUEID" val="2681"/>
</p:tagLst>
</file>

<file path=ppt/tags/tag446.xml><?xml version="1.0" encoding="utf-8"?>
<p:tagLst xmlns:p="http://schemas.openxmlformats.org/presentationml/2006/main">
  <p:tag name="AS_UNIQUEID" val="2682"/>
</p:tagLst>
</file>

<file path=ppt/tags/tag447.xml><?xml version="1.0" encoding="utf-8"?>
<p:tagLst xmlns:p="http://schemas.openxmlformats.org/presentationml/2006/main">
  <p:tag name="AS_UNIQUEID" val="2683"/>
</p:tagLst>
</file>

<file path=ppt/tags/tag448.xml><?xml version="1.0" encoding="utf-8"?>
<p:tagLst xmlns:p="http://schemas.openxmlformats.org/presentationml/2006/main">
  <p:tag name="AS_UNIQUEID" val="2684"/>
</p:tagLst>
</file>

<file path=ppt/tags/tag449.xml><?xml version="1.0" encoding="utf-8"?>
<p:tagLst xmlns:p="http://schemas.openxmlformats.org/presentationml/2006/main">
  <p:tag name="AS_UNIQUEID" val="2685"/>
</p:tagLst>
</file>

<file path=ppt/tags/tag45.xml><?xml version="1.0" encoding="utf-8"?>
<p:tagLst xmlns:p="http://schemas.openxmlformats.org/presentationml/2006/main">
  <p:tag name="AS_UNIQUEID" val="2346"/>
</p:tagLst>
</file>

<file path=ppt/tags/tag450.xml><?xml version="1.0" encoding="utf-8"?>
<p:tagLst xmlns:p="http://schemas.openxmlformats.org/presentationml/2006/main">
  <p:tag name="AS_UNIQUEID" val="2686"/>
</p:tagLst>
</file>

<file path=ppt/tags/tag451.xml><?xml version="1.0" encoding="utf-8"?>
<p:tagLst xmlns:p="http://schemas.openxmlformats.org/presentationml/2006/main">
  <p:tag name="ISLIDE.ICON" val="#163895;#164804;#40786;"/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452.xml><?xml version="1.0" encoding="utf-8"?>
<p:tagLst xmlns:p="http://schemas.openxmlformats.org/presentationml/2006/main">
  <p:tag name="AS_UNIQUEID" val="2687"/>
</p:tagLst>
</file>

<file path=ppt/tags/tag453.xml><?xml version="1.0" encoding="utf-8"?>
<p:tagLst xmlns:p="http://schemas.openxmlformats.org/presentationml/2006/main">
  <p:tag name="AS_UNIQUEID" val="2688"/>
</p:tagLst>
</file>

<file path=ppt/tags/tag454.xml><?xml version="1.0" encoding="utf-8"?>
<p:tagLst xmlns:p="http://schemas.openxmlformats.org/presentationml/2006/main">
  <p:tag name="AS_UNIQUEID" val="2689"/>
</p:tagLst>
</file>

<file path=ppt/tags/tag455.xml><?xml version="1.0" encoding="utf-8"?>
<p:tagLst xmlns:p="http://schemas.openxmlformats.org/presentationml/2006/main">
  <p:tag name="AS_UNIQUEID" val="2690"/>
</p:tagLst>
</file>

<file path=ppt/tags/tag456.xml><?xml version="1.0" encoding="utf-8"?>
<p:tagLst xmlns:p="http://schemas.openxmlformats.org/presentationml/2006/main">
  <p:tag name="AS_UNIQUEID" val="2691"/>
</p:tagLst>
</file>

<file path=ppt/tags/tag457.xml><?xml version="1.0" encoding="utf-8"?>
<p:tagLst xmlns:p="http://schemas.openxmlformats.org/presentationml/2006/main">
  <p:tag name="AS_UNIQUEID" val="2692"/>
</p:tagLst>
</file>

<file path=ppt/tags/tag458.xml><?xml version="1.0" encoding="utf-8"?>
<p:tagLst xmlns:p="http://schemas.openxmlformats.org/presentationml/2006/main">
  <p:tag name="AS_UNIQUEID" val="2693"/>
</p:tagLst>
</file>

<file path=ppt/tags/tag459.xml><?xml version="1.0" encoding="utf-8"?>
<p:tagLst xmlns:p="http://schemas.openxmlformats.org/presentationml/2006/main">
  <p:tag name="ISLIDE.ICON" val="#163895;#164804;#40786;"/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46.xml><?xml version="1.0" encoding="utf-8"?>
<p:tagLst xmlns:p="http://schemas.openxmlformats.org/presentationml/2006/main">
  <p:tag name="AS_UNIQUEID" val="2347"/>
</p:tagLst>
</file>

<file path=ppt/tags/tag460.xml><?xml version="1.0" encoding="utf-8"?>
<p:tagLst xmlns:p="http://schemas.openxmlformats.org/presentationml/2006/main">
  <p:tag name="AS_UNIQUEID" val="2694"/>
</p:tagLst>
</file>

<file path=ppt/tags/tag461.xml><?xml version="1.0" encoding="utf-8"?>
<p:tagLst xmlns:p="http://schemas.openxmlformats.org/presentationml/2006/main">
  <p:tag name="AS_UNIQUEID" val="730"/>
</p:tagLst>
</file>

<file path=ppt/tags/tag462.xml><?xml version="1.0" encoding="utf-8"?>
<p:tagLst xmlns:p="http://schemas.openxmlformats.org/presentationml/2006/main">
  <p:tag name="AS_UNIQUEID" val="731"/>
</p:tagLst>
</file>

<file path=ppt/tags/tag463.xml><?xml version="1.0" encoding="utf-8"?>
<p:tagLst xmlns:p="http://schemas.openxmlformats.org/presentationml/2006/main">
  <p:tag name="AS_UNIQUEID" val="732"/>
</p:tagLst>
</file>

<file path=ppt/tags/tag464.xml><?xml version="1.0" encoding="utf-8"?>
<p:tagLst xmlns:p="http://schemas.openxmlformats.org/presentationml/2006/main">
  <p:tag name="AS_UNIQUEID" val="2695"/>
</p:tagLst>
</file>

<file path=ppt/tags/tag465.xml><?xml version="1.0" encoding="utf-8"?>
<p:tagLst xmlns:p="http://schemas.openxmlformats.org/presentationml/2006/main">
  <p:tag name="AS_UNIQUEID" val="735"/>
</p:tagLst>
</file>

<file path=ppt/tags/tag466.xml><?xml version="1.0" encoding="utf-8"?>
<p:tagLst xmlns:p="http://schemas.openxmlformats.org/presentationml/2006/main">
  <p:tag name="AS_UNIQUEID" val="738"/>
</p:tagLst>
</file>

<file path=ppt/tags/tag467.xml><?xml version="1.0" encoding="utf-8"?>
<p:tagLst xmlns:p="http://schemas.openxmlformats.org/presentationml/2006/main">
  <p:tag name="AS_UNIQUEID" val="739"/>
</p:tagLst>
</file>

<file path=ppt/tags/tag468.xml><?xml version="1.0" encoding="utf-8"?>
<p:tagLst xmlns:p="http://schemas.openxmlformats.org/presentationml/2006/main">
  <p:tag name="AS_UNIQUEID" val="740"/>
</p:tagLst>
</file>

<file path=ppt/tags/tag469.xml><?xml version="1.0" encoding="utf-8"?>
<p:tagLst xmlns:p="http://schemas.openxmlformats.org/presentationml/2006/main">
  <p:tag name="AS_UNIQUEID" val="741"/>
</p:tagLst>
</file>

<file path=ppt/tags/tag47.xml><?xml version="1.0" encoding="utf-8"?>
<p:tagLst xmlns:p="http://schemas.openxmlformats.org/presentationml/2006/main">
  <p:tag name="AS_UNIQUEID" val="2348"/>
</p:tagLst>
</file>

<file path=ppt/tags/tag470.xml><?xml version="1.0" encoding="utf-8"?>
<p:tagLst xmlns:p="http://schemas.openxmlformats.org/presentationml/2006/main">
  <p:tag name="AS_UNIQUEID" val="742"/>
</p:tagLst>
</file>

<file path=ppt/tags/tag471.xml><?xml version="1.0" encoding="utf-8"?>
<p:tagLst xmlns:p="http://schemas.openxmlformats.org/presentationml/2006/main">
  <p:tag name="AS_UNIQUEID" val="743"/>
</p:tagLst>
</file>

<file path=ppt/tags/tag472.xml><?xml version="1.0" encoding="utf-8"?>
<p:tagLst xmlns:p="http://schemas.openxmlformats.org/presentationml/2006/main">
  <p:tag name="AS_UNIQUEID" val="744"/>
</p:tagLst>
</file>

<file path=ppt/tags/tag473.xml><?xml version="1.0" encoding="utf-8"?>
<p:tagLst xmlns:p="http://schemas.openxmlformats.org/presentationml/2006/main">
  <p:tag name="AS_UNIQUEID" val="745"/>
</p:tagLst>
</file>

<file path=ppt/tags/tag474.xml><?xml version="1.0" encoding="utf-8"?>
<p:tagLst xmlns:p="http://schemas.openxmlformats.org/presentationml/2006/main">
  <p:tag name="AS_UNIQUEID" val="746"/>
</p:tagLst>
</file>

<file path=ppt/tags/tag475.xml><?xml version="1.0" encoding="utf-8"?>
<p:tagLst xmlns:p="http://schemas.openxmlformats.org/presentationml/2006/main">
  <p:tag name="AS_UNIQUEID" val="747"/>
</p:tagLst>
</file>

<file path=ppt/tags/tag476.xml><?xml version="1.0" encoding="utf-8"?>
<p:tagLst xmlns:p="http://schemas.openxmlformats.org/presentationml/2006/main">
  <p:tag name="AS_UNIQUEID" val="748"/>
</p:tagLst>
</file>

<file path=ppt/tags/tag477.xml><?xml version="1.0" encoding="utf-8"?>
<p:tagLst xmlns:p="http://schemas.openxmlformats.org/presentationml/2006/main">
  <p:tag name="AS_UNIQUEID" val="749"/>
</p:tagLst>
</file>

<file path=ppt/tags/tag478.xml><?xml version="1.0" encoding="utf-8"?>
<p:tagLst xmlns:p="http://schemas.openxmlformats.org/presentationml/2006/main">
  <p:tag name="AS_UNIQUEID" val="750"/>
</p:tagLst>
</file>

<file path=ppt/tags/tag479.xml><?xml version="1.0" encoding="utf-8"?>
<p:tagLst xmlns:p="http://schemas.openxmlformats.org/presentationml/2006/main">
  <p:tag name="AS_UNIQUEID" val="751"/>
</p:tagLst>
</file>

<file path=ppt/tags/tag48.xml><?xml version="1.0" encoding="utf-8"?>
<p:tagLst xmlns:p="http://schemas.openxmlformats.org/presentationml/2006/main">
  <p:tag name="AS_UNIQUEID" val="2349"/>
</p:tagLst>
</file>

<file path=ppt/tags/tag480.xml><?xml version="1.0" encoding="utf-8"?>
<p:tagLst xmlns:p="http://schemas.openxmlformats.org/presentationml/2006/main">
  <p:tag name="AS_UNIQUEID" val="752"/>
</p:tagLst>
</file>

<file path=ppt/tags/tag481.xml><?xml version="1.0" encoding="utf-8"?>
<p:tagLst xmlns:p="http://schemas.openxmlformats.org/presentationml/2006/main">
  <p:tag name="AS_UNIQUEID" val="753"/>
</p:tagLst>
</file>

<file path=ppt/tags/tag482.xml><?xml version="1.0" encoding="utf-8"?>
<p:tagLst xmlns:p="http://schemas.openxmlformats.org/presentationml/2006/main">
  <p:tag name="AS_UNIQUEID" val="754"/>
</p:tagLst>
</file>

<file path=ppt/tags/tag483.xml><?xml version="1.0" encoding="utf-8"?>
<p:tagLst xmlns:p="http://schemas.openxmlformats.org/presentationml/2006/main">
  <p:tag name="AS_UNIQUEID" val="755"/>
</p:tagLst>
</file>

<file path=ppt/tags/tag484.xml><?xml version="1.0" encoding="utf-8"?>
<p:tagLst xmlns:p="http://schemas.openxmlformats.org/presentationml/2006/main">
  <p:tag name="AS_UNIQUEID" val="756"/>
</p:tagLst>
</file>

<file path=ppt/tags/tag485.xml><?xml version="1.0" encoding="utf-8"?>
<p:tagLst xmlns:p="http://schemas.openxmlformats.org/presentationml/2006/main">
  <p:tag name="AS_UNIQUEID" val="757"/>
</p:tagLst>
</file>

<file path=ppt/tags/tag486.xml><?xml version="1.0" encoding="utf-8"?>
<p:tagLst xmlns:p="http://schemas.openxmlformats.org/presentationml/2006/main">
  <p:tag name="AS_UNIQUEID" val="758"/>
</p:tagLst>
</file>

<file path=ppt/tags/tag487.xml><?xml version="1.0" encoding="utf-8"?>
<p:tagLst xmlns:p="http://schemas.openxmlformats.org/presentationml/2006/main">
  <p:tag name="AS_UNIQUEID" val="759"/>
</p:tagLst>
</file>

<file path=ppt/tags/tag488.xml><?xml version="1.0" encoding="utf-8"?>
<p:tagLst xmlns:p="http://schemas.openxmlformats.org/presentationml/2006/main">
  <p:tag name="AS_UNIQUEID" val="760"/>
</p:tagLst>
</file>

<file path=ppt/tags/tag489.xml><?xml version="1.0" encoding="utf-8"?>
<p:tagLst xmlns:p="http://schemas.openxmlformats.org/presentationml/2006/main">
  <p:tag name="AS_UNIQUEID" val="761"/>
</p:tagLst>
</file>

<file path=ppt/tags/tag49.xml><?xml version="1.0" encoding="utf-8"?>
<p:tagLst xmlns:p="http://schemas.openxmlformats.org/presentationml/2006/main">
  <p:tag name="AS_UNIQUEID" val="2350"/>
</p:tagLst>
</file>

<file path=ppt/tags/tag490.xml><?xml version="1.0" encoding="utf-8"?>
<p:tagLst xmlns:p="http://schemas.openxmlformats.org/presentationml/2006/main">
  <p:tag name="AS_UNIQUEID" val="762"/>
</p:tagLst>
</file>

<file path=ppt/tags/tag491.xml><?xml version="1.0" encoding="utf-8"?>
<p:tagLst xmlns:p="http://schemas.openxmlformats.org/presentationml/2006/main">
  <p:tag name="AS_UNIQUEID" val="763"/>
</p:tagLst>
</file>

<file path=ppt/tags/tag492.xml><?xml version="1.0" encoding="utf-8"?>
<p:tagLst xmlns:p="http://schemas.openxmlformats.org/presentationml/2006/main">
  <p:tag name="AS_UNIQUEID" val="764"/>
</p:tagLst>
</file>

<file path=ppt/tags/tag493.xml><?xml version="1.0" encoding="utf-8"?>
<p:tagLst xmlns:p="http://schemas.openxmlformats.org/presentationml/2006/main">
  <p:tag name="AS_UNIQUEID" val="765"/>
</p:tagLst>
</file>

<file path=ppt/tags/tag494.xml><?xml version="1.0" encoding="utf-8"?>
<p:tagLst xmlns:p="http://schemas.openxmlformats.org/presentationml/2006/main">
  <p:tag name="AS_UNIQUEID" val="766"/>
</p:tagLst>
</file>

<file path=ppt/tags/tag495.xml><?xml version="1.0" encoding="utf-8"?>
<p:tagLst xmlns:p="http://schemas.openxmlformats.org/presentationml/2006/main">
  <p:tag name="AS_UNIQUEID" val="768"/>
</p:tagLst>
</file>

<file path=ppt/tags/tag496.xml><?xml version="1.0" encoding="utf-8"?>
<p:tagLst xmlns:p="http://schemas.openxmlformats.org/presentationml/2006/main">
  <p:tag name="AS_UNIQUEID" val="769"/>
</p:tagLst>
</file>

<file path=ppt/tags/tag497.xml><?xml version="1.0" encoding="utf-8"?>
<p:tagLst xmlns:p="http://schemas.openxmlformats.org/presentationml/2006/main">
  <p:tag name="AS_UNIQUEID" val="770"/>
  <p:tag name="MH" val="20170311151458"/>
  <p:tag name="MH_LIBRARY" val="GRAPHIC"/>
  <p:tag name="MH_ORDER" val="2"/>
  <p:tag name="MH_TYPE" val="Other"/>
</p:tagLst>
</file>

<file path=ppt/tags/tag498.xml><?xml version="1.0" encoding="utf-8"?>
<p:tagLst xmlns:p="http://schemas.openxmlformats.org/presentationml/2006/main">
  <p:tag name="AS_UNIQUEID" val="423"/>
</p:tagLst>
</file>

<file path=ppt/tags/tag499.xml><?xml version="1.0" encoding="utf-8"?>
<p:tagLst xmlns:p="http://schemas.openxmlformats.org/presentationml/2006/main">
  <p:tag name="AS_UNIQUEID" val="2696"/>
</p:tagLst>
</file>

<file path=ppt/tags/tag5.xml><?xml version="1.0" encoding="utf-8"?>
<p:tagLst xmlns:p="http://schemas.openxmlformats.org/presentationml/2006/main">
  <p:tag name="AS_UNIQUEID" val="2330"/>
</p:tagLst>
</file>

<file path=ppt/tags/tag50.xml><?xml version="1.0" encoding="utf-8"?>
<p:tagLst xmlns:p="http://schemas.openxmlformats.org/presentationml/2006/main">
  <p:tag name="AS_UNIQUEID" val="2351"/>
</p:tagLst>
</file>

<file path=ppt/tags/tag500.xml><?xml version="1.0" encoding="utf-8"?>
<p:tagLst xmlns:p="http://schemas.openxmlformats.org/presentationml/2006/main">
  <p:tag name="AS_UNIQUEID" val="1335"/>
</p:tagLst>
</file>

<file path=ppt/tags/tag501.xml><?xml version="1.0" encoding="utf-8"?>
<p:tagLst xmlns:p="http://schemas.openxmlformats.org/presentationml/2006/main">
  <p:tag name="AS_UNIQUEID" val="1336"/>
</p:tagLst>
</file>

<file path=ppt/tags/tag502.xml><?xml version="1.0" encoding="utf-8"?>
<p:tagLst xmlns:p="http://schemas.openxmlformats.org/presentationml/2006/main">
  <p:tag name="AS_UNIQUEID" val="2697"/>
</p:tagLst>
</file>

<file path=ppt/tags/tag503.xml><?xml version="1.0" encoding="utf-8"?>
<p:tagLst xmlns:p="http://schemas.openxmlformats.org/presentationml/2006/main">
  <p:tag name="AS_UNIQUEID" val="1339"/>
</p:tagLst>
</file>

<file path=ppt/tags/tag504.xml><?xml version="1.0" encoding="utf-8"?>
<p:tagLst xmlns:p="http://schemas.openxmlformats.org/presentationml/2006/main">
  <p:tag name="AS_UNIQUEID" val="1335"/>
</p:tagLst>
</file>

<file path=ppt/tags/tag505.xml><?xml version="1.0" encoding="utf-8"?>
<p:tagLst xmlns:p="http://schemas.openxmlformats.org/presentationml/2006/main">
  <p:tag name="AS_UNIQUEID" val="2698"/>
</p:tagLst>
</file>

<file path=ppt/tags/tag506.xml><?xml version="1.0" encoding="utf-8"?>
<p:tagLst xmlns:p="http://schemas.openxmlformats.org/presentationml/2006/main">
  <p:tag name="AS_UNIQUEID" val="2699"/>
</p:tagLst>
</file>

<file path=ppt/tags/tag507.xml><?xml version="1.0" encoding="utf-8"?>
<p:tagLst xmlns:p="http://schemas.openxmlformats.org/presentationml/2006/main">
  <p:tag name="AS_UNIQUEID" val="2700"/>
  <p:tag name="KSO_WM_UNIT_TABLE_BEAUTIFY" val="smartTable{7d423907-f1ec-4cdd-868e-fc43104556c7}"/>
  <p:tag name="TABLE_COLORIDX" val="l"/>
  <p:tag name="TABLE_EMPHASIZE_COLOR" val="8684935"/>
  <p:tag name="TABLE_SKINIDX" val="-1"/>
</p:tagLst>
</file>

<file path=ppt/tags/tag508.xml><?xml version="1.0" encoding="utf-8"?>
<p:tagLst xmlns:p="http://schemas.openxmlformats.org/presentationml/2006/main">
  <p:tag name="AS_UNIQUEID" val="2701"/>
</p:tagLst>
</file>

<file path=ppt/tags/tag509.xml><?xml version="1.0" encoding="utf-8"?>
<p:tagLst xmlns:p="http://schemas.openxmlformats.org/presentationml/2006/main">
  <p:tag name="AS_UNIQUEID" val="2702"/>
</p:tagLst>
</file>

<file path=ppt/tags/tag51.xml><?xml version="1.0" encoding="utf-8"?>
<p:tagLst xmlns:p="http://schemas.openxmlformats.org/presentationml/2006/main">
  <p:tag name="AS_UNIQUEID" val="2352"/>
</p:tagLst>
</file>

<file path=ppt/tags/tag510.xml><?xml version="1.0" encoding="utf-8"?>
<p:tagLst xmlns:p="http://schemas.openxmlformats.org/presentationml/2006/main">
  <p:tag name="AS_UNIQUEID" val="2703"/>
</p:tagLst>
</file>

<file path=ppt/tags/tag511.xml><?xml version="1.0" encoding="utf-8"?>
<p:tagLst xmlns:p="http://schemas.openxmlformats.org/presentationml/2006/main">
  <p:tag name="AS_UNIQUEID" val="2704"/>
</p:tagLst>
</file>

<file path=ppt/tags/tag512.xml><?xml version="1.0" encoding="utf-8"?>
<p:tagLst xmlns:p="http://schemas.openxmlformats.org/presentationml/2006/main">
  <p:tag name="AS_UNIQUEID" val="2705"/>
</p:tagLst>
</file>

<file path=ppt/tags/tag513.xml><?xml version="1.0" encoding="utf-8"?>
<p:tagLst xmlns:p="http://schemas.openxmlformats.org/presentationml/2006/main">
  <p:tag name="AS_UNIQUEID" val="2706"/>
</p:tagLst>
</file>

<file path=ppt/tags/tag514.xml><?xml version="1.0" encoding="utf-8"?>
<p:tagLst xmlns:p="http://schemas.openxmlformats.org/presentationml/2006/main">
  <p:tag name="AS_UNIQUEID" val="2707"/>
</p:tagLst>
</file>

<file path=ppt/tags/tag515.xml><?xml version="1.0" encoding="utf-8"?>
<p:tagLst xmlns:p="http://schemas.openxmlformats.org/presentationml/2006/main">
  <p:tag name="AS_UNIQUEID" val="2708"/>
</p:tagLst>
</file>

<file path=ppt/tags/tag516.xml><?xml version="1.0" encoding="utf-8"?>
<p:tagLst xmlns:p="http://schemas.openxmlformats.org/presentationml/2006/main">
  <p:tag name="AS_UNIQUEID" val="2709"/>
</p:tagLst>
</file>

<file path=ppt/tags/tag517.xml><?xml version="1.0" encoding="utf-8"?>
<p:tagLst xmlns:p="http://schemas.openxmlformats.org/presentationml/2006/main">
  <p:tag name="AS_UNIQUEID" val="2710"/>
</p:tagLst>
</file>

<file path=ppt/tags/tag518.xml><?xml version="1.0" encoding="utf-8"?>
<p:tagLst xmlns:p="http://schemas.openxmlformats.org/presentationml/2006/main">
  <p:tag name="AS_UNIQUEID" val="2711"/>
</p:tagLst>
</file>

<file path=ppt/tags/tag519.xml><?xml version="1.0" encoding="utf-8"?>
<p:tagLst xmlns:p="http://schemas.openxmlformats.org/presentationml/2006/main">
  <p:tag name="AS_UNIQUEID" val="2712"/>
</p:tagLst>
</file>

<file path=ppt/tags/tag52.xml><?xml version="1.0" encoding="utf-8"?>
<p:tagLst xmlns:p="http://schemas.openxmlformats.org/presentationml/2006/main">
  <p:tag name="AS_UNIQUEID" val="2353"/>
</p:tagLst>
</file>

<file path=ppt/tags/tag520.xml><?xml version="1.0" encoding="utf-8"?>
<p:tagLst xmlns:p="http://schemas.openxmlformats.org/presentationml/2006/main">
  <p:tag name="AS_UNIQUEID" val="2713"/>
</p:tagLst>
</file>

<file path=ppt/tags/tag521.xml><?xml version="1.0" encoding="utf-8"?>
<p:tagLst xmlns:p="http://schemas.openxmlformats.org/presentationml/2006/main">
  <p:tag name="AS_UNIQUEID" val="2714"/>
</p:tagLst>
</file>

<file path=ppt/tags/tag522.xml><?xml version="1.0" encoding="utf-8"?>
<p:tagLst xmlns:p="http://schemas.openxmlformats.org/presentationml/2006/main">
  <p:tag name="AS_UNIQUEID" val="2715"/>
</p:tagLst>
</file>

<file path=ppt/tags/tag523.xml><?xml version="1.0" encoding="utf-8"?>
<p:tagLst xmlns:p="http://schemas.openxmlformats.org/presentationml/2006/main">
  <p:tag name="AS_UNIQUEID" val="2716"/>
</p:tagLst>
</file>

<file path=ppt/tags/tag524.xml><?xml version="1.0" encoding="utf-8"?>
<p:tagLst xmlns:p="http://schemas.openxmlformats.org/presentationml/2006/main">
  <p:tag name="AS_UNIQUEID" val="2717"/>
  <p:tag name="KSO_WM_UNIT_TABLE_BEAUTIFY" val="smartTable{a1d5bf91-dde3-4ef1-a323-1f738ee33244}"/>
  <p:tag name="TABLE_ENDDRAG_ORIGIN_RECT" val="925*425"/>
  <p:tag name="TABLE_ENDDRAG_RECT" val="34*76*925*425"/>
</p:tagLst>
</file>

<file path=ppt/tags/tag525.xml><?xml version="1.0" encoding="utf-8"?>
<p:tagLst xmlns:p="http://schemas.openxmlformats.org/presentationml/2006/main">
  <p:tag name="AS_UNIQUEID" val="2718"/>
</p:tagLst>
</file>

<file path=ppt/tags/tag526.xml><?xml version="1.0" encoding="utf-8"?>
<p:tagLst xmlns:p="http://schemas.openxmlformats.org/presentationml/2006/main">
  <p:tag name="AS_UNIQUEID" val="2719"/>
</p:tagLst>
</file>

<file path=ppt/tags/tag527.xml><?xml version="1.0" encoding="utf-8"?>
<p:tagLst xmlns:p="http://schemas.openxmlformats.org/presentationml/2006/main">
  <p:tag name="AS_UNIQUEID" val="2720"/>
</p:tagLst>
</file>

<file path=ppt/tags/tag528.xml><?xml version="1.0" encoding="utf-8"?>
<p:tagLst xmlns:p="http://schemas.openxmlformats.org/presentationml/2006/main">
  <p:tag name="AS_UNIQUEID" val="2721"/>
</p:tagLst>
</file>

<file path=ppt/tags/tag529.xml><?xml version="1.0" encoding="utf-8"?>
<p:tagLst xmlns:p="http://schemas.openxmlformats.org/presentationml/2006/main">
  <p:tag name="AS_UNIQUEID" val="2722"/>
</p:tagLst>
</file>

<file path=ppt/tags/tag53.xml><?xml version="1.0" encoding="utf-8"?>
<p:tagLst xmlns:p="http://schemas.openxmlformats.org/presentationml/2006/main">
  <p:tag name="AS_UNIQUEID" val="2354"/>
</p:tagLst>
</file>

<file path=ppt/tags/tag530.xml><?xml version="1.0" encoding="utf-8"?>
<p:tagLst xmlns:p="http://schemas.openxmlformats.org/presentationml/2006/main">
  <p:tag name="AS_UNIQUEID" val="803"/>
</p:tagLst>
</file>

<file path=ppt/tags/tag531.xml><?xml version="1.0" encoding="utf-8"?>
<p:tagLst xmlns:p="http://schemas.openxmlformats.org/presentationml/2006/main">
  <p:tag name="AS_UNIQUEID" val="804"/>
</p:tagLst>
</file>

<file path=ppt/tags/tag532.xml><?xml version="1.0" encoding="utf-8"?>
<p:tagLst xmlns:p="http://schemas.openxmlformats.org/presentationml/2006/main">
  <p:tag name="AS_UNIQUEID" val="805"/>
</p:tagLst>
</file>

<file path=ppt/tags/tag533.xml><?xml version="1.0" encoding="utf-8"?>
<p:tagLst xmlns:p="http://schemas.openxmlformats.org/presentationml/2006/main">
  <p:tag name="AS_UNIQUEID" val="806"/>
</p:tagLst>
</file>

<file path=ppt/tags/tag534.xml><?xml version="1.0" encoding="utf-8"?>
<p:tagLst xmlns:p="http://schemas.openxmlformats.org/presentationml/2006/main">
  <p:tag name="AS_UNIQUEID" val="807"/>
</p:tagLst>
</file>

<file path=ppt/tags/tag535.xml><?xml version="1.0" encoding="utf-8"?>
<p:tagLst xmlns:p="http://schemas.openxmlformats.org/presentationml/2006/main">
  <p:tag name="AS_UNIQUEID" val="808"/>
</p:tagLst>
</file>

<file path=ppt/tags/tag536.xml><?xml version="1.0" encoding="utf-8"?>
<p:tagLst xmlns:p="http://schemas.openxmlformats.org/presentationml/2006/main">
  <p:tag name="AS_UNIQUEID" val="809"/>
</p:tagLst>
</file>

<file path=ppt/tags/tag537.xml><?xml version="1.0" encoding="utf-8"?>
<p:tagLst xmlns:p="http://schemas.openxmlformats.org/presentationml/2006/main">
  <p:tag name="AS_UNIQUEID" val="810"/>
</p:tagLst>
</file>

<file path=ppt/tags/tag538.xml><?xml version="1.0" encoding="utf-8"?>
<p:tagLst xmlns:p="http://schemas.openxmlformats.org/presentationml/2006/main">
  <p:tag name="AS_UNIQUEID" val="811"/>
</p:tagLst>
</file>

<file path=ppt/tags/tag539.xml><?xml version="1.0" encoding="utf-8"?>
<p:tagLst xmlns:p="http://schemas.openxmlformats.org/presentationml/2006/main">
  <p:tag name="AS_UNIQUEID" val="812"/>
</p:tagLst>
</file>

<file path=ppt/tags/tag54.xml><?xml version="1.0" encoding="utf-8"?>
<p:tagLst xmlns:p="http://schemas.openxmlformats.org/presentationml/2006/main">
  <p:tag name="AS_UNIQUEID" val="2355"/>
</p:tagLst>
</file>

<file path=ppt/tags/tag540.xml><?xml version="1.0" encoding="utf-8"?>
<p:tagLst xmlns:p="http://schemas.openxmlformats.org/presentationml/2006/main">
  <p:tag name="AS_UNIQUEID" val="813"/>
</p:tagLst>
</file>

<file path=ppt/tags/tag541.xml><?xml version="1.0" encoding="utf-8"?>
<p:tagLst xmlns:p="http://schemas.openxmlformats.org/presentationml/2006/main">
  <p:tag name="AS_UNIQUEID" val="814"/>
</p:tagLst>
</file>

<file path=ppt/tags/tag542.xml><?xml version="1.0" encoding="utf-8"?>
<p:tagLst xmlns:p="http://schemas.openxmlformats.org/presentationml/2006/main">
  <p:tag name="AS_UNIQUEID" val="815"/>
</p:tagLst>
</file>

<file path=ppt/tags/tag543.xml><?xml version="1.0" encoding="utf-8"?>
<p:tagLst xmlns:p="http://schemas.openxmlformats.org/presentationml/2006/main">
  <p:tag name="AS_UNIQUEID" val="816"/>
</p:tagLst>
</file>

<file path=ppt/tags/tag544.xml><?xml version="1.0" encoding="utf-8"?>
<p:tagLst xmlns:p="http://schemas.openxmlformats.org/presentationml/2006/main">
  <p:tag name="AS_UNIQUEID" val="817"/>
</p:tagLst>
</file>

<file path=ppt/tags/tag545.xml><?xml version="1.0" encoding="utf-8"?>
<p:tagLst xmlns:p="http://schemas.openxmlformats.org/presentationml/2006/main">
  <p:tag name="AS_UNIQUEID" val="821"/>
</p:tagLst>
</file>

<file path=ppt/tags/tag546.xml><?xml version="1.0" encoding="utf-8"?>
<p:tagLst xmlns:p="http://schemas.openxmlformats.org/presentationml/2006/main">
  <p:tag name="AS_UNIQUEID" val="822"/>
</p:tagLst>
</file>

<file path=ppt/tags/tag547.xml><?xml version="1.0" encoding="utf-8"?>
<p:tagLst xmlns:p="http://schemas.openxmlformats.org/presentationml/2006/main">
  <p:tag name="AS_UNIQUEID" val="823"/>
</p:tagLst>
</file>

<file path=ppt/tags/tag548.xml><?xml version="1.0" encoding="utf-8"?>
<p:tagLst xmlns:p="http://schemas.openxmlformats.org/presentationml/2006/main">
  <p:tag name="AS_UNIQUEID" val="1002"/>
</p:tagLst>
</file>

<file path=ppt/tags/tag549.xml><?xml version="1.0" encoding="utf-8"?>
<p:tagLst xmlns:p="http://schemas.openxmlformats.org/presentationml/2006/main">
  <p:tag name="AS_UNIQUEID" val="1003"/>
</p:tagLst>
</file>

<file path=ppt/tags/tag55.xml><?xml version="1.0" encoding="utf-8"?>
<p:tagLst xmlns:p="http://schemas.openxmlformats.org/presentationml/2006/main">
  <p:tag name="AS_UNIQUEID" val="2356"/>
</p:tagLst>
</file>

<file path=ppt/tags/tag550.xml><?xml version="1.0" encoding="utf-8"?>
<p:tagLst xmlns:p="http://schemas.openxmlformats.org/presentationml/2006/main">
  <p:tag name="AS_UNIQUEID" val="2723"/>
</p:tagLst>
</file>

<file path=ppt/tags/tag551.xml><?xml version="1.0" encoding="utf-8"?>
<p:tagLst xmlns:p="http://schemas.openxmlformats.org/presentationml/2006/main">
  <p:tag name="AS_UNIQUEID" val="1121"/>
</p:tagLst>
</file>

<file path=ppt/tags/tag552.xml><?xml version="1.0" encoding="utf-8"?>
<p:tagLst xmlns:p="http://schemas.openxmlformats.org/presentationml/2006/main">
  <p:tag name="AS_UNIQUEID" val="1122"/>
</p:tagLst>
</file>

<file path=ppt/tags/tag553.xml><?xml version="1.0" encoding="utf-8"?>
<p:tagLst xmlns:p="http://schemas.openxmlformats.org/presentationml/2006/main">
  <p:tag name="AS_UNIQUEID" val="1352"/>
</p:tagLst>
</file>

<file path=ppt/tags/tag554.xml><?xml version="1.0" encoding="utf-8"?>
<p:tagLst xmlns:p="http://schemas.openxmlformats.org/presentationml/2006/main">
  <p:tag name="AS_UNIQUEID" val="1122"/>
</p:tagLst>
</file>

<file path=ppt/tags/tag555.xml><?xml version="1.0" encoding="utf-8"?>
<p:tagLst xmlns:p="http://schemas.openxmlformats.org/presentationml/2006/main">
  <p:tag name="AS_UNIQUEID" val="2724"/>
</p:tagLst>
</file>

<file path=ppt/tags/tag556.xml><?xml version="1.0" encoding="utf-8"?>
<p:tagLst xmlns:p="http://schemas.openxmlformats.org/presentationml/2006/main">
  <p:tag name="AS_UNIQUEID" val="1121"/>
</p:tagLst>
</file>

<file path=ppt/tags/tag557.xml><?xml version="1.0" encoding="utf-8"?>
<p:tagLst xmlns:p="http://schemas.openxmlformats.org/presentationml/2006/main">
  <p:tag name="AS_UNIQUEID" val="1122"/>
</p:tagLst>
</file>

<file path=ppt/tags/tag558.xml><?xml version="1.0" encoding="utf-8"?>
<p:tagLst xmlns:p="http://schemas.openxmlformats.org/presentationml/2006/main">
  <p:tag name="AS_UNIQUEID" val="1122"/>
</p:tagLst>
</file>

<file path=ppt/tags/tag559.xml><?xml version="1.0" encoding="utf-8"?>
<p:tagLst xmlns:p="http://schemas.openxmlformats.org/presentationml/2006/main">
  <p:tag name="AS_UNIQUEID" val="1352"/>
</p:tagLst>
</file>

<file path=ppt/tags/tag56.xml><?xml version="1.0" encoding="utf-8"?>
<p:tagLst xmlns:p="http://schemas.openxmlformats.org/presentationml/2006/main">
  <p:tag name="AS_UNIQUEID" val="2357"/>
</p:tagLst>
</file>

<file path=ppt/tags/tag560.xml><?xml version="1.0" encoding="utf-8"?>
<p:tagLst xmlns:p="http://schemas.openxmlformats.org/presentationml/2006/main">
  <p:tag name="AS_UNIQUEID" val="2725"/>
</p:tagLst>
</file>

<file path=ppt/tags/tag561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57.xml><?xml version="1.0" encoding="utf-8"?>
<p:tagLst xmlns:p="http://schemas.openxmlformats.org/presentationml/2006/main">
  <p:tag name="AS_UNIQUEID" val="2358"/>
</p:tagLst>
</file>

<file path=ppt/tags/tag58.xml><?xml version="1.0" encoding="utf-8"?>
<p:tagLst xmlns:p="http://schemas.openxmlformats.org/presentationml/2006/main">
  <p:tag name="AS_UNIQUEID" val="2359"/>
</p:tagLst>
</file>

<file path=ppt/tags/tag59.xml><?xml version="1.0" encoding="utf-8"?>
<p:tagLst xmlns:p="http://schemas.openxmlformats.org/presentationml/2006/main">
  <p:tag name="AS_UNIQUEID" val="2360"/>
</p:tagLst>
</file>

<file path=ppt/tags/tag6.xml><?xml version="1.0" encoding="utf-8"?>
<p:tagLst xmlns:p="http://schemas.openxmlformats.org/presentationml/2006/main">
  <p:tag name="AS_UNIQUEID" val="2331"/>
</p:tagLst>
</file>

<file path=ppt/tags/tag60.xml><?xml version="1.0" encoding="utf-8"?>
<p:tagLst xmlns:p="http://schemas.openxmlformats.org/presentationml/2006/main">
  <p:tag name="AS_UNIQUEID" val="2361"/>
</p:tagLst>
</file>

<file path=ppt/tags/tag61.xml><?xml version="1.0" encoding="utf-8"?>
<p:tagLst xmlns:p="http://schemas.openxmlformats.org/presentationml/2006/main">
  <p:tag name="AS_UNIQUEID" val="2362"/>
</p:tagLst>
</file>

<file path=ppt/tags/tag62.xml><?xml version="1.0" encoding="utf-8"?>
<p:tagLst xmlns:p="http://schemas.openxmlformats.org/presentationml/2006/main">
  <p:tag name="AS_UNIQUEID" val="2363"/>
</p:tagLst>
</file>

<file path=ppt/tags/tag63.xml><?xml version="1.0" encoding="utf-8"?>
<p:tagLst xmlns:p="http://schemas.openxmlformats.org/presentationml/2006/main">
  <p:tag name="AS_UNIQUEID" val="2364"/>
</p:tagLst>
</file>

<file path=ppt/tags/tag64.xml><?xml version="1.0" encoding="utf-8"?>
<p:tagLst xmlns:p="http://schemas.openxmlformats.org/presentationml/2006/main">
  <p:tag name="AS_UNIQUEID" val="2365"/>
</p:tagLst>
</file>

<file path=ppt/tags/tag65.xml><?xml version="1.0" encoding="utf-8"?>
<p:tagLst xmlns:p="http://schemas.openxmlformats.org/presentationml/2006/main">
  <p:tag name="AS_UNIQUEID" val="2366"/>
</p:tagLst>
</file>

<file path=ppt/tags/tag66.xml><?xml version="1.0" encoding="utf-8"?>
<p:tagLst xmlns:p="http://schemas.openxmlformats.org/presentationml/2006/main">
  <p:tag name="AS_UNIQUEID" val="2367"/>
</p:tagLst>
</file>

<file path=ppt/tags/tag67.xml><?xml version="1.0" encoding="utf-8"?>
<p:tagLst xmlns:p="http://schemas.openxmlformats.org/presentationml/2006/main">
  <p:tag name="AS_UNIQUEID" val="2368"/>
</p:tagLst>
</file>

<file path=ppt/tags/tag68.xml><?xml version="1.0" encoding="utf-8"?>
<p:tagLst xmlns:p="http://schemas.openxmlformats.org/presentationml/2006/main">
  <p:tag name="AS_UNIQUEID" val="2369"/>
</p:tagLst>
</file>

<file path=ppt/tags/tag69.xml><?xml version="1.0" encoding="utf-8"?>
<p:tagLst xmlns:p="http://schemas.openxmlformats.org/presentationml/2006/main">
  <p:tag name="AS_UNIQUEID" val="2370"/>
</p:tagLst>
</file>

<file path=ppt/tags/tag7.xml><?xml version="1.0" encoding="utf-8"?>
<p:tagLst xmlns:p="http://schemas.openxmlformats.org/presentationml/2006/main">
  <p:tag name="AS_UNIQUEID" val="1297"/>
</p:tagLst>
</file>

<file path=ppt/tags/tag70.xml><?xml version="1.0" encoding="utf-8"?>
<p:tagLst xmlns:p="http://schemas.openxmlformats.org/presentationml/2006/main">
  <p:tag name="AS_UNIQUEID" val="2371"/>
</p:tagLst>
</file>

<file path=ppt/tags/tag71.xml><?xml version="1.0" encoding="utf-8"?>
<p:tagLst xmlns:p="http://schemas.openxmlformats.org/presentationml/2006/main">
  <p:tag name="AS_UNIQUEID" val="2372"/>
</p:tagLst>
</file>

<file path=ppt/tags/tag72.xml><?xml version="1.0" encoding="utf-8"?>
<p:tagLst xmlns:p="http://schemas.openxmlformats.org/presentationml/2006/main">
  <p:tag name="AS_UNIQUEID" val="2373"/>
</p:tagLst>
</file>

<file path=ppt/tags/tag73.xml><?xml version="1.0" encoding="utf-8"?>
<p:tagLst xmlns:p="http://schemas.openxmlformats.org/presentationml/2006/main">
  <p:tag name="AS_UNIQUEID" val="2374"/>
</p:tagLst>
</file>

<file path=ppt/tags/tag74.xml><?xml version="1.0" encoding="utf-8"?>
<p:tagLst xmlns:p="http://schemas.openxmlformats.org/presentationml/2006/main">
  <p:tag name="AS_UNIQUEID" val="2375"/>
</p:tagLst>
</file>

<file path=ppt/tags/tag75.xml><?xml version="1.0" encoding="utf-8"?>
<p:tagLst xmlns:p="http://schemas.openxmlformats.org/presentationml/2006/main">
  <p:tag name="AS_UNIQUEID" val="2376"/>
</p:tagLst>
</file>

<file path=ppt/tags/tag76.xml><?xml version="1.0" encoding="utf-8"?>
<p:tagLst xmlns:p="http://schemas.openxmlformats.org/presentationml/2006/main">
  <p:tag name="AS_UNIQUEID" val="2377"/>
</p:tagLst>
</file>

<file path=ppt/tags/tag77.xml><?xml version="1.0" encoding="utf-8"?>
<p:tagLst xmlns:p="http://schemas.openxmlformats.org/presentationml/2006/main">
  <p:tag name="AS_UNIQUEID" val="2378"/>
</p:tagLst>
</file>

<file path=ppt/tags/tag78.xml><?xml version="1.0" encoding="utf-8"?>
<p:tagLst xmlns:p="http://schemas.openxmlformats.org/presentationml/2006/main">
  <p:tag name="AS_UNIQUEID" val="2379"/>
</p:tagLst>
</file>

<file path=ppt/tags/tag79.xml><?xml version="1.0" encoding="utf-8"?>
<p:tagLst xmlns:p="http://schemas.openxmlformats.org/presentationml/2006/main">
  <p:tag name="AS_UNIQUEID" val="2380"/>
</p:tagLst>
</file>

<file path=ppt/tags/tag8.xml><?xml version="1.0" encoding="utf-8"?>
<p:tagLst xmlns:p="http://schemas.openxmlformats.org/presentationml/2006/main">
  <p:tag name="AS_UNIQUEID" val="1298"/>
</p:tagLst>
</file>

<file path=ppt/tags/tag80.xml><?xml version="1.0" encoding="utf-8"?>
<p:tagLst xmlns:p="http://schemas.openxmlformats.org/presentationml/2006/main">
  <p:tag name="AS_UNIQUEID" val="2381"/>
</p:tagLst>
</file>

<file path=ppt/tags/tag81.xml><?xml version="1.0" encoding="utf-8"?>
<p:tagLst xmlns:p="http://schemas.openxmlformats.org/presentationml/2006/main">
  <p:tag name="AS_UNIQUEID" val="2382"/>
</p:tagLst>
</file>

<file path=ppt/tags/tag82.xml><?xml version="1.0" encoding="utf-8"?>
<p:tagLst xmlns:p="http://schemas.openxmlformats.org/presentationml/2006/main">
  <p:tag name="AS_UNIQUEID" val="2383"/>
</p:tagLst>
</file>

<file path=ppt/tags/tag83.xml><?xml version="1.0" encoding="utf-8"?>
<p:tagLst xmlns:p="http://schemas.openxmlformats.org/presentationml/2006/main">
  <p:tag name="AS_UNIQUEID" val="2384"/>
</p:tagLst>
</file>

<file path=ppt/tags/tag84.xml><?xml version="1.0" encoding="utf-8"?>
<p:tagLst xmlns:p="http://schemas.openxmlformats.org/presentationml/2006/main">
  <p:tag name="AS_UNIQUEID" val="2385"/>
</p:tagLst>
</file>

<file path=ppt/tags/tag85.xml><?xml version="1.0" encoding="utf-8"?>
<p:tagLst xmlns:p="http://schemas.openxmlformats.org/presentationml/2006/main">
  <p:tag name="AS_UNIQUEID" val="2386"/>
</p:tagLst>
</file>

<file path=ppt/tags/tag86.xml><?xml version="1.0" encoding="utf-8"?>
<p:tagLst xmlns:p="http://schemas.openxmlformats.org/presentationml/2006/main">
  <p:tag name="AS_UNIQUEID" val="2387"/>
</p:tagLst>
</file>

<file path=ppt/tags/tag87.xml><?xml version="1.0" encoding="utf-8"?>
<p:tagLst xmlns:p="http://schemas.openxmlformats.org/presentationml/2006/main">
  <p:tag name="AS_UNIQUEID" val="2388"/>
</p:tagLst>
</file>

<file path=ppt/tags/tag88.xml><?xml version="1.0" encoding="utf-8"?>
<p:tagLst xmlns:p="http://schemas.openxmlformats.org/presentationml/2006/main">
  <p:tag name="AS_UNIQUEID" val="2389"/>
</p:tagLst>
</file>

<file path=ppt/tags/tag89.xml><?xml version="1.0" encoding="utf-8"?>
<p:tagLst xmlns:p="http://schemas.openxmlformats.org/presentationml/2006/main">
  <p:tag name="AS_UNIQUEID" val="2390"/>
</p:tagLst>
</file>

<file path=ppt/tags/tag9.xml><?xml version="1.0" encoding="utf-8"?>
<p:tagLst xmlns:p="http://schemas.openxmlformats.org/presentationml/2006/main">
  <p:tag name="AS_UNIQUEID" val="1299"/>
</p:tagLst>
</file>

<file path=ppt/tags/tag90.xml><?xml version="1.0" encoding="utf-8"?>
<p:tagLst xmlns:p="http://schemas.openxmlformats.org/presentationml/2006/main">
  <p:tag name="AS_UNIQUEID" val="2391"/>
</p:tagLst>
</file>

<file path=ppt/tags/tag91.xml><?xml version="1.0" encoding="utf-8"?>
<p:tagLst xmlns:p="http://schemas.openxmlformats.org/presentationml/2006/main">
  <p:tag name="AS_UNIQUEID" val="2392"/>
</p:tagLst>
</file>

<file path=ppt/tags/tag92.xml><?xml version="1.0" encoding="utf-8"?>
<p:tagLst xmlns:p="http://schemas.openxmlformats.org/presentationml/2006/main">
  <p:tag name="AS_UNIQUEID" val="2393"/>
</p:tagLst>
</file>

<file path=ppt/tags/tag93.xml><?xml version="1.0" encoding="utf-8"?>
<p:tagLst xmlns:p="http://schemas.openxmlformats.org/presentationml/2006/main">
  <p:tag name="AS_UNIQUEID" val="2394"/>
</p:tagLst>
</file>

<file path=ppt/tags/tag94.xml><?xml version="1.0" encoding="utf-8"?>
<p:tagLst xmlns:p="http://schemas.openxmlformats.org/presentationml/2006/main">
  <p:tag name="AS_UNIQUEID" val="2395"/>
</p:tagLst>
</file>

<file path=ppt/tags/tag95.xml><?xml version="1.0" encoding="utf-8"?>
<p:tagLst xmlns:p="http://schemas.openxmlformats.org/presentationml/2006/main">
  <p:tag name="AS_UNIQUEID" val="2396"/>
</p:tagLst>
</file>

<file path=ppt/tags/tag96.xml><?xml version="1.0" encoding="utf-8"?>
<p:tagLst xmlns:p="http://schemas.openxmlformats.org/presentationml/2006/main">
  <p:tag name="AS_UNIQUEID" val="2397"/>
</p:tagLst>
</file>

<file path=ppt/tags/tag97.xml><?xml version="1.0" encoding="utf-8"?>
<p:tagLst xmlns:p="http://schemas.openxmlformats.org/presentationml/2006/main">
  <p:tag name="AS_UNIQUEID" val="2398"/>
</p:tagLst>
</file>

<file path=ppt/tags/tag98.xml><?xml version="1.0" encoding="utf-8"?>
<p:tagLst xmlns:p="http://schemas.openxmlformats.org/presentationml/2006/main">
  <p:tag name="AS_UNIQUEID" val="2399"/>
</p:tagLst>
</file>

<file path=ppt/tags/tag99.xml><?xml version="1.0" encoding="utf-8"?>
<p:tagLst xmlns:p="http://schemas.openxmlformats.org/presentationml/2006/main">
  <p:tag name="AS_UNIQUEID" val="2400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FFFCC"/>
        </a:solidFill>
        <a:ln w="57150" cap="flat" cmpd="sng">
          <a:solidFill>
            <a:srgbClr val="009900"/>
          </a:solidFill>
          <a:prstDash val="lgDashDot"/>
          <a:miter/>
          <a:headEnd type="none" w="med" len="med"/>
          <a:tailEnd type="none" w="med" len="med"/>
        </a:ln>
      </a:spPr>
      <a:bodyPr lIns="360000" tIns="936000" rIns="324000" bIns="936000">
        <a:spAutoFit/>
      </a:bodyPr>
      <a:lstStyle>
        <a:defPPr>
          <a:lnSpc>
            <a:spcPct val="200000"/>
          </a:lnSpc>
          <a:defRPr lang="zh-CN" altLang="en-US" sz="3200" b="1" dirty="0"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239</Paragraphs>
  <Slides>27</Slides>
  <Notes>9</Notes>
  <TotalTime>0</TotalTime>
  <HiddenSlides>0</HiddenSlides>
  <MMClips>3</MMClips>
  <ScaleCrop>0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baseType="lpstr" size="38">
      <vt:lpstr>Arial</vt:lpstr>
      <vt:lpstr>Calibri Light</vt:lpstr>
      <vt:lpstr>Calibri</vt:lpstr>
      <vt:lpstr>宋体</vt:lpstr>
      <vt:lpstr>Times New Roman</vt:lpstr>
      <vt:lpstr>楷体</vt:lpstr>
      <vt:lpstr>微软雅黑</vt:lpstr>
      <vt:lpstr>黑体</vt:lpstr>
      <vt:lpstr>Verdana</vt:lpstr>
      <vt:lpstr>Courier New</vt:lpstr>
      <vt:lpstr>Office 主题</vt:lpstr>
      <vt:lpstr>第4章   人与环境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2022-03-01T11:32:47.992</cp:lastPrinted>
  <dcterms:created xsi:type="dcterms:W3CDTF">2022-03-01T11:32:47Z</dcterms:created>
  <dcterms:modified xsi:type="dcterms:W3CDTF">2022-03-01T03:32:58Z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